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1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119"/>
  </p:notesMasterIdLst>
  <p:sldIdLst>
    <p:sldId id="256" r:id="rId5"/>
    <p:sldId id="257" r:id="rId6"/>
    <p:sldId id="258" r:id="rId7"/>
    <p:sldId id="259" r:id="rId8"/>
    <p:sldId id="272" r:id="rId9"/>
    <p:sldId id="273" r:id="rId10"/>
    <p:sldId id="274" r:id="rId11"/>
    <p:sldId id="332" r:id="rId12"/>
    <p:sldId id="333" r:id="rId13"/>
    <p:sldId id="275" r:id="rId14"/>
    <p:sldId id="334" r:id="rId15"/>
    <p:sldId id="335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6" r:id="rId24"/>
    <p:sldId id="287" r:id="rId25"/>
    <p:sldId id="349" r:id="rId26"/>
    <p:sldId id="350" r:id="rId27"/>
    <p:sldId id="351" r:id="rId28"/>
    <p:sldId id="348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336" r:id="rId37"/>
    <p:sldId id="295" r:id="rId38"/>
    <p:sldId id="296" r:id="rId39"/>
    <p:sldId id="299" r:id="rId40"/>
    <p:sldId id="300" r:id="rId41"/>
    <p:sldId id="338" r:id="rId42"/>
    <p:sldId id="339" r:id="rId43"/>
    <p:sldId id="303" r:id="rId44"/>
    <p:sldId id="304" r:id="rId45"/>
    <p:sldId id="341" r:id="rId46"/>
    <p:sldId id="346" r:id="rId47"/>
    <p:sldId id="347" r:id="rId48"/>
    <p:sldId id="331" r:id="rId49"/>
    <p:sldId id="330" r:id="rId50"/>
    <p:sldId id="435" r:id="rId51"/>
    <p:sldId id="436" r:id="rId52"/>
    <p:sldId id="437" r:id="rId53"/>
    <p:sldId id="459" r:id="rId54"/>
    <p:sldId id="438" r:id="rId55"/>
    <p:sldId id="460" r:id="rId56"/>
    <p:sldId id="461" r:id="rId57"/>
    <p:sldId id="439" r:id="rId58"/>
    <p:sldId id="440" r:id="rId59"/>
    <p:sldId id="462" r:id="rId60"/>
    <p:sldId id="441" r:id="rId61"/>
    <p:sldId id="442" r:id="rId62"/>
    <p:sldId id="443" r:id="rId63"/>
    <p:sldId id="444" r:id="rId64"/>
    <p:sldId id="445" r:id="rId65"/>
    <p:sldId id="446" r:id="rId66"/>
    <p:sldId id="447" r:id="rId67"/>
    <p:sldId id="448" r:id="rId68"/>
    <p:sldId id="449" r:id="rId69"/>
    <p:sldId id="467" r:id="rId70"/>
    <p:sldId id="468" r:id="rId71"/>
    <p:sldId id="469" r:id="rId72"/>
    <p:sldId id="450" r:id="rId73"/>
    <p:sldId id="451" r:id="rId74"/>
    <p:sldId id="470" r:id="rId75"/>
    <p:sldId id="452" r:id="rId76"/>
    <p:sldId id="463" r:id="rId77"/>
    <p:sldId id="453" r:id="rId78"/>
    <p:sldId id="464" r:id="rId79"/>
    <p:sldId id="454" r:id="rId80"/>
    <p:sldId id="465" r:id="rId81"/>
    <p:sldId id="455" r:id="rId82"/>
    <p:sldId id="456" r:id="rId83"/>
    <p:sldId id="457" r:id="rId84"/>
    <p:sldId id="472" r:id="rId85"/>
    <p:sldId id="475" r:id="rId86"/>
    <p:sldId id="473" r:id="rId87"/>
    <p:sldId id="493" r:id="rId88"/>
    <p:sldId id="494" r:id="rId89"/>
    <p:sldId id="476" r:id="rId90"/>
    <p:sldId id="474" r:id="rId91"/>
    <p:sldId id="477" r:id="rId92"/>
    <p:sldId id="478" r:id="rId93"/>
    <p:sldId id="480" r:id="rId94"/>
    <p:sldId id="479" r:id="rId95"/>
    <p:sldId id="481" r:id="rId96"/>
    <p:sldId id="482" r:id="rId97"/>
    <p:sldId id="483" r:id="rId98"/>
    <p:sldId id="496" r:id="rId99"/>
    <p:sldId id="497" r:id="rId100"/>
    <p:sldId id="484" r:id="rId101"/>
    <p:sldId id="485" r:id="rId102"/>
    <p:sldId id="486" r:id="rId103"/>
    <p:sldId id="487" r:id="rId104"/>
    <p:sldId id="488" r:id="rId105"/>
    <p:sldId id="498" r:id="rId106"/>
    <p:sldId id="499" r:id="rId107"/>
    <p:sldId id="318" r:id="rId108"/>
    <p:sldId id="343" r:id="rId109"/>
    <p:sldId id="342" r:id="rId110"/>
    <p:sldId id="344" r:id="rId111"/>
    <p:sldId id="322" r:id="rId112"/>
    <p:sldId id="323" r:id="rId113"/>
    <p:sldId id="324" r:id="rId114"/>
    <p:sldId id="325" r:id="rId115"/>
    <p:sldId id="326" r:id="rId116"/>
    <p:sldId id="327" r:id="rId117"/>
    <p:sldId id="430" r:id="rId1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120" roundtripDataSignature="AMtx7miNOpWVvAP8NSNWfFxGM0WinuhRi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443ED59-20C7-4FDF-8DCA-8A14D1AA1C8C}" name="Microsoft Office User" initials="MOU" userId="Microsoft Office User" providerId="None"/>
  <p188:author id="{31578D72-41C4-30E6-83FF-CD41418B8418}" name="Sevda Ece Kizilkiliç" initials="SK" userId="ac5de3bcb5218c5d" providerId="Windows Live"/>
  <p188:author id="{A64B7B73-4F6D-6FC4-60E0-85490AF9AD02}" name="cindel.bonneux" initials="ci" userId="S::cindel.bonneux_uniweb.eu#ext#@tuni.onmicrosoft.com::8e15c2a5-64f3-4164-a056-5cbba0471cc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anne KINDERMANS" initials="" lastIdx="17" clrIdx="0"/>
  <p:cmAuthor id="1" name="Cindel BONNEUX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4C13A5-33A9-4B69-A2A1-44A9B1574C7E}" v="2" dt="2025-01-30T09:55:37.025"/>
    <p1510:client id="{38F9A737-62EF-EA7A-E534-B57194B72653}" v="6" dt="2025-01-31T13:18:29.732"/>
    <p1510:client id="{5A70CE79-7CC7-174F-123A-C5B887B26C05}" v="2" dt="2025-01-30T10:01:39.316"/>
    <p1510:client id="{5E24BFEB-17B9-27B8-93CE-10E61489D6F2}" v="243" dt="2025-01-31T13:08:41.896"/>
    <p1510:client id="{63FBB1D3-E2BC-FC08-057A-9699BA2D96CF}" v="30" dt="2025-01-30T10:53:41.701"/>
    <p1510:client id="{9FA1D669-4D06-EA31-495F-DBC8D73DFCA5}" v="25" dt="2025-01-31T13:14:41.1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0"/>
    <p:restoredTop sz="94703"/>
  </p:normalViewPr>
  <p:slideViewPr>
    <p:cSldViewPr snapToGrid="0">
      <p:cViewPr>
        <p:scale>
          <a:sx n="147" d="100"/>
          <a:sy n="147" d="100"/>
        </p:scale>
        <p:origin x="880" y="5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viewProps" Target="viewProp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theme" Target="theme/theme1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customschemas.google.com/relationships/presentationmetadata" Target="metadata"/><Relationship Id="rId125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microsoft.com/office/2018/10/relationships/authors" Target="author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" name="Google Shape;3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7" name="Google Shape;18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R"/>
              <a:t>10</a:t>
            </a:fld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656331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101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9053236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B2EB1-5EE0-0EBD-FB91-7298E29D6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359F5D-0329-BB1B-E49A-18279458D5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B0BF9A-77C7-FB74-EC4C-0065DD8BA0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21682-9FEF-8306-F085-40B13FE366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102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4019813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638D0-F0DC-DC96-D1CA-3E94D84C5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708A48-53E2-5A7C-69E1-5C4FE6BEFD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A048D8-D841-192D-DFD6-2B23828D28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B443EE-26DD-6AC5-0866-1DEBAC8D03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103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901993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/>
          </a:p>
        </p:txBody>
      </p:sp>
      <p:sp>
        <p:nvSpPr>
          <p:cNvPr id="546" name="Google Shape;546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105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881713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106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9659579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107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515298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/>
          </a:p>
        </p:txBody>
      </p:sp>
      <p:sp>
        <p:nvSpPr>
          <p:cNvPr id="576" name="Google Shape;576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3" name="Google Shape;583;p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/>
          </a:p>
        </p:txBody>
      </p:sp>
      <p:sp>
        <p:nvSpPr>
          <p:cNvPr id="584" name="Google Shape;584;p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R"/>
              <a:t>109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25817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1" name="Google Shape;591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GB"/>
          </a:p>
        </p:txBody>
      </p:sp>
      <p:sp>
        <p:nvSpPr>
          <p:cNvPr id="592" name="Google Shape;592;p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R"/>
              <a:t>110</a:t>
            </a:fld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0" name="Google Shape;600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/>
          </a:p>
        </p:txBody>
      </p:sp>
      <p:sp>
        <p:nvSpPr>
          <p:cNvPr id="601" name="Google Shape;601;p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R"/>
              <a:t>111</a:t>
            </a:fld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/>
          </a:p>
        </p:txBody>
      </p:sp>
      <p:sp>
        <p:nvSpPr>
          <p:cNvPr id="609" name="Google Shape;609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8" name="Google Shape;618;p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GB"/>
          </a:p>
        </p:txBody>
      </p:sp>
      <p:sp>
        <p:nvSpPr>
          <p:cNvPr id="619" name="Google Shape;619;p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7231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64771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BE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2" name="Google Shape;2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" name="Google Shape;22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BE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8" name="Google Shape;22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/>
          </a:p>
        </p:txBody>
      </p:sp>
      <p:sp>
        <p:nvSpPr>
          <p:cNvPr id="236" name="Google Shape;23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BE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4" name="Google Shape;24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06a950d15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g106a950d15d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/>
          </a:p>
        </p:txBody>
      </p:sp>
      <p:sp>
        <p:nvSpPr>
          <p:cNvPr id="253" name="Google Shape;253;g106a950d15d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R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sz="1800"/>
          </a:p>
        </p:txBody>
      </p:sp>
      <p:sp>
        <p:nvSpPr>
          <p:cNvPr id="260" name="Google Shape;26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" name="Google Shape;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/>
          </a:p>
        </p:txBody>
      </p:sp>
      <p:sp>
        <p:nvSpPr>
          <p:cNvPr id="275" name="Google Shape;27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/>
          </a:p>
        </p:txBody>
      </p:sp>
      <p:sp>
        <p:nvSpPr>
          <p:cNvPr id="283" name="Google Shape;28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91310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08852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63190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3" name="Google Shape;28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440394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2" name="Google Shape;29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06a950d15d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nl-NL" noProof="0"/>
          </a:p>
        </p:txBody>
      </p:sp>
      <p:sp>
        <p:nvSpPr>
          <p:cNvPr id="299" name="Google Shape;299;g106a950d15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/>
          </a:p>
        </p:txBody>
      </p:sp>
      <p:sp>
        <p:nvSpPr>
          <p:cNvPr id="307" name="Google Shape;30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/>
          </a:p>
        </p:txBody>
      </p:sp>
      <p:sp>
        <p:nvSpPr>
          <p:cNvPr id="316" name="Google Shape;316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R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BE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2" name="Google Shape;5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3" name="Google Shape;323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/>
          </a:p>
        </p:txBody>
      </p:sp>
      <p:sp>
        <p:nvSpPr>
          <p:cNvPr id="324" name="Google Shape;324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R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3" name="Google Shape;333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R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BE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2" name="Google Shape;342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R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53098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Google Shape;350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/>
          </a:p>
        </p:txBody>
      </p:sp>
      <p:sp>
        <p:nvSpPr>
          <p:cNvPr id="351" name="Google Shape;351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R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/>
          </a:p>
        </p:txBody>
      </p:sp>
      <p:sp>
        <p:nvSpPr>
          <p:cNvPr id="360" name="Google Shape;360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R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/>
          </a:p>
        </p:txBody>
      </p:sp>
      <p:sp>
        <p:nvSpPr>
          <p:cNvPr id="389" name="Google Shape;38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/>
          </a:p>
        </p:txBody>
      </p:sp>
      <p:sp>
        <p:nvSpPr>
          <p:cNvPr id="397" name="Google Shape;3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/>
          </a:p>
        </p:txBody>
      </p:sp>
      <p:sp>
        <p:nvSpPr>
          <p:cNvPr id="360" name="Google Shape;360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R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83125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/>
          </a:p>
        </p:txBody>
      </p:sp>
      <p:sp>
        <p:nvSpPr>
          <p:cNvPr id="360" name="Google Shape;360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R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4855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" name="Google Shape;6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2" name="Google Shape;422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BE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23" name="Google Shape;423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R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GB"/>
          </a:p>
        </p:txBody>
      </p:sp>
      <p:sp>
        <p:nvSpPr>
          <p:cNvPr id="433" name="Google Shape;433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R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11408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43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09976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44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50257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8" name="Google Shape;368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/>
          </a:p>
        </p:txBody>
      </p:sp>
      <p:sp>
        <p:nvSpPr>
          <p:cNvPr id="369" name="Google Shape;369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R"/>
              <a:t>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45610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/>
          </a:p>
        </p:txBody>
      </p:sp>
      <p:sp>
        <p:nvSpPr>
          <p:cNvPr id="404" name="Google Shape;40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3404975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/>
          </a:p>
        </p:txBody>
      </p:sp>
      <p:sp>
        <p:nvSpPr>
          <p:cNvPr id="397" name="Google Shape;3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93938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48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839621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49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9211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BE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4" name="Google Shape;164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R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41856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51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259201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52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683391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53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676150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54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76693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55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247851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56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753460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57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618150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58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080347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59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6806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03839c402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g103839c4025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BE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2" name="Google Shape;172;g103839c4025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R"/>
              <a:t>6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826918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61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47368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62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53381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63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938734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64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279070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65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931314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66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631098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67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482370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68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280296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69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4064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9" name="Google Shape;17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70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376513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71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98790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72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696905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73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756794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74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475748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75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985741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76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723150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77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793199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78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22238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79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3150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065300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80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53643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/>
          </a:p>
        </p:txBody>
      </p:sp>
      <p:sp>
        <p:nvSpPr>
          <p:cNvPr id="397" name="Google Shape;3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024581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82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309062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/>
          </a:p>
        </p:txBody>
      </p:sp>
      <p:sp>
        <p:nvSpPr>
          <p:cNvPr id="397" name="Google Shape;3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93528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>
          <a:extLst>
            <a:ext uri="{FF2B5EF4-FFF2-40B4-BE49-F238E27FC236}">
              <a16:creationId xmlns:a16="http://schemas.microsoft.com/office/drawing/2014/main" id="{9AB7FDEE-C7A1-90AA-FBE1-EE48FA568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>
            <a:extLst>
              <a:ext uri="{FF2B5EF4-FFF2-40B4-BE49-F238E27FC236}">
                <a16:creationId xmlns:a16="http://schemas.microsoft.com/office/drawing/2014/main" id="{18983421-1B65-8E99-B7C7-35E60B20C5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/>
          </a:p>
        </p:txBody>
      </p:sp>
      <p:sp>
        <p:nvSpPr>
          <p:cNvPr id="397" name="Google Shape;397;p11:notes">
            <a:extLst>
              <a:ext uri="{FF2B5EF4-FFF2-40B4-BE49-F238E27FC236}">
                <a16:creationId xmlns:a16="http://schemas.microsoft.com/office/drawing/2014/main" id="{0A5BA53B-4E41-6E62-63E1-F418664B04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59564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>
          <a:extLst>
            <a:ext uri="{FF2B5EF4-FFF2-40B4-BE49-F238E27FC236}">
              <a16:creationId xmlns:a16="http://schemas.microsoft.com/office/drawing/2014/main" id="{FF552EB2-8892-0990-D08A-33000A352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>
            <a:extLst>
              <a:ext uri="{FF2B5EF4-FFF2-40B4-BE49-F238E27FC236}">
                <a16:creationId xmlns:a16="http://schemas.microsoft.com/office/drawing/2014/main" id="{AB858CA1-6F23-C7B2-E720-A552E296E7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/>
          </a:p>
        </p:txBody>
      </p:sp>
      <p:sp>
        <p:nvSpPr>
          <p:cNvPr id="397" name="Google Shape;397;p11:notes">
            <a:extLst>
              <a:ext uri="{FF2B5EF4-FFF2-40B4-BE49-F238E27FC236}">
                <a16:creationId xmlns:a16="http://schemas.microsoft.com/office/drawing/2014/main" id="{2A77A13C-8457-61DB-CF2A-CA7318C617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866964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/>
          </a:p>
        </p:txBody>
      </p:sp>
      <p:sp>
        <p:nvSpPr>
          <p:cNvPr id="397" name="Google Shape;3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671067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/>
          </a:p>
        </p:txBody>
      </p:sp>
      <p:sp>
        <p:nvSpPr>
          <p:cNvPr id="397" name="Google Shape;3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405471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88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06500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89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6198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020599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>
          <a:extLst>
            <a:ext uri="{FF2B5EF4-FFF2-40B4-BE49-F238E27FC236}">
              <a16:creationId xmlns:a16="http://schemas.microsoft.com/office/drawing/2014/main" id="{FE43BD72-A1BD-984A-CEC7-ECB1311A2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77:notes">
            <a:extLst>
              <a:ext uri="{FF2B5EF4-FFF2-40B4-BE49-F238E27FC236}">
                <a16:creationId xmlns:a16="http://schemas.microsoft.com/office/drawing/2014/main" id="{91F892F5-F0B9-2D91-854E-98ACEE63AB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nl-BE" dirty="0"/>
          </a:p>
        </p:txBody>
      </p:sp>
      <p:sp>
        <p:nvSpPr>
          <p:cNvPr id="522" name="Google Shape;522;p77:notes">
            <a:extLst>
              <a:ext uri="{FF2B5EF4-FFF2-40B4-BE49-F238E27FC236}">
                <a16:creationId xmlns:a16="http://schemas.microsoft.com/office/drawing/2014/main" id="{3C520A08-EC0B-67BE-E1CA-C86F74EDF9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154986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237C2-D796-5123-0592-F10FF9B12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7DFBA5-598C-FB65-0FFD-06DB6B7858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983832-44A1-D2E8-B9AA-ADC9723C77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CC715-B0B0-CD3C-B321-9CCDE7B48E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91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406721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92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576076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93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222772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94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469960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1CD30-CBF6-E4AB-F74D-EAB102C2C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507EFB-C186-C4D0-A343-73AF69B8CE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925DE2-C8B1-18CB-714B-7E50E2BADF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07D33-E129-19AA-3880-2657DE8CF0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95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201721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9A186-AD7F-86B1-BBDC-3D21777CD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4C0017-59A8-56C0-5620-46BFE9B65A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92A9FE-C9E9-AD23-D7E1-A213AF262C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83F604-BD61-7582-CF63-DFA6C17AFB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96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031586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>
          <a:extLst>
            <a:ext uri="{FF2B5EF4-FFF2-40B4-BE49-F238E27FC236}">
              <a16:creationId xmlns:a16="http://schemas.microsoft.com/office/drawing/2014/main" id="{3951E8A2-227F-CF6C-8582-169CAA7F6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77:notes">
            <a:extLst>
              <a:ext uri="{FF2B5EF4-FFF2-40B4-BE49-F238E27FC236}">
                <a16:creationId xmlns:a16="http://schemas.microsoft.com/office/drawing/2014/main" id="{5E7EA554-D596-9EFB-3E57-A299A70FD8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nl-BE" dirty="0"/>
          </a:p>
        </p:txBody>
      </p:sp>
      <p:sp>
        <p:nvSpPr>
          <p:cNvPr id="522" name="Google Shape;522;p77:notes">
            <a:extLst>
              <a:ext uri="{FF2B5EF4-FFF2-40B4-BE49-F238E27FC236}">
                <a16:creationId xmlns:a16="http://schemas.microsoft.com/office/drawing/2014/main" id="{FAD353DF-6C04-70FF-3C39-88A12439BE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130252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71FF7-F6AA-62B4-63D2-2226FD08B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83BE90-4032-24BD-31F7-6971E5BFED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9FDC72-3937-0ACB-FB79-7C5B946952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3A5CE9-305E-4E6D-DFFF-981BAE9832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98</a:t>
            </a:fld>
            <a:endParaRPr lang="en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568039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99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4229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4"/>
          <p:cNvSpPr/>
          <p:nvPr/>
        </p:nvSpPr>
        <p:spPr>
          <a:xfrm>
            <a:off x="2496" y="1232694"/>
            <a:ext cx="9143999" cy="391080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74"/>
          <p:cNvSpPr txBox="1">
            <a:spLocks noGrp="1"/>
          </p:cNvSpPr>
          <p:nvPr>
            <p:ph type="ctrTitle"/>
          </p:nvPr>
        </p:nvSpPr>
        <p:spPr>
          <a:xfrm>
            <a:off x="394854" y="2636414"/>
            <a:ext cx="4642659" cy="1650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>
                <a:srgbClr val="5E338C"/>
              </a:buClr>
              <a:buSzPts val="4500"/>
              <a:buFont typeface="Calibri"/>
              <a:buNone/>
              <a:defRPr sz="4500">
                <a:solidFill>
                  <a:srgbClr val="5E338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74"/>
          <p:cNvSpPr txBox="1">
            <a:spLocks noGrp="1"/>
          </p:cNvSpPr>
          <p:nvPr>
            <p:ph type="subTitle" idx="1"/>
          </p:nvPr>
        </p:nvSpPr>
        <p:spPr>
          <a:xfrm>
            <a:off x="394854" y="4293075"/>
            <a:ext cx="4947459" cy="303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AC9EC6"/>
              </a:buClr>
              <a:buSzPts val="1700"/>
              <a:buNone/>
              <a:defRPr sz="1700" b="1" i="0">
                <a:solidFill>
                  <a:srgbClr val="AC9EC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9" name="Google Shape;19;p74"/>
          <p:cNvPicPr preferRelativeResize="0"/>
          <p:nvPr/>
        </p:nvPicPr>
        <p:blipFill rotWithShape="1">
          <a:blip r:embed="rId2">
            <a:alphaModFix/>
          </a:blip>
          <a:srcRect l="-2156" r="29661"/>
          <a:stretch/>
        </p:blipFill>
        <p:spPr>
          <a:xfrm>
            <a:off x="4367703" y="568258"/>
            <a:ext cx="4776297" cy="4387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5335" y="451969"/>
            <a:ext cx="2935521" cy="5898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oogle Shape;21;p74"/>
          <p:cNvGrpSpPr/>
          <p:nvPr/>
        </p:nvGrpSpPr>
        <p:grpSpPr>
          <a:xfrm>
            <a:off x="499050" y="4787997"/>
            <a:ext cx="4887610" cy="184666"/>
            <a:chOff x="527951" y="3033194"/>
            <a:chExt cx="4887610" cy="184666"/>
          </a:xfrm>
        </p:grpSpPr>
        <p:sp>
          <p:nvSpPr>
            <p:cNvPr id="22" name="Google Shape;22;p74"/>
            <p:cNvSpPr txBox="1"/>
            <p:nvPr/>
          </p:nvSpPr>
          <p:spPr>
            <a:xfrm>
              <a:off x="671347" y="3033194"/>
              <a:ext cx="4744214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R" sz="600" b="0" i="1" u="none" strike="noStrike" cap="none">
                  <a:solidFill>
                    <a:srgbClr val="757070"/>
                  </a:solidFill>
                  <a:latin typeface="Calibri"/>
                  <a:ea typeface="Calibri"/>
                  <a:cs typeface="Calibri"/>
                  <a:sym typeface="Calibri"/>
                </a:rPr>
                <a:t>This project has received funding from the European Union’s Horizon 2020 research and innovation programme under grant agreement No 848056</a:t>
              </a:r>
              <a:endParaRPr sz="6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" name="Google Shape;23;p7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27951" y="3065095"/>
              <a:ext cx="177672" cy="1208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" name="Google Shape;24;p74"/>
          <p:cNvSpPr txBox="1"/>
          <p:nvPr/>
        </p:nvSpPr>
        <p:spPr>
          <a:xfrm>
            <a:off x="7555388" y="2210800"/>
            <a:ext cx="1426292" cy="238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rPr lang="en-GR" sz="950" b="0" i="0" u="none" strike="noStrike" cap="none">
                <a:solidFill>
                  <a:srgbClr val="5E358C"/>
                </a:solidFill>
                <a:latin typeface="Calibri"/>
                <a:ea typeface="Calibri"/>
                <a:cs typeface="Calibri"/>
                <a:sym typeface="Calibri"/>
              </a:rPr>
              <a:t>www.coroprevention.eu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5"/>
          <p:cNvSpPr txBox="1">
            <a:spLocks noGrp="1"/>
          </p:cNvSpPr>
          <p:nvPr>
            <p:ph type="title"/>
          </p:nvPr>
        </p:nvSpPr>
        <p:spPr>
          <a:xfrm>
            <a:off x="628650" y="399010"/>
            <a:ext cx="7886700" cy="86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348D"/>
              </a:buClr>
              <a:buSzPts val="2800"/>
              <a:buFont typeface="Calibri"/>
              <a:buNone/>
              <a:defRPr sz="2800" b="1" i="0">
                <a:solidFill>
                  <a:srgbClr val="5D34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99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75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AC9EC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5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C9EC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C9EC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C9EC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C9EC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C9EC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C9EC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C9EC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C9EC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C9EC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‹#›</a:t>
            </a:fld>
            <a:endParaRPr/>
          </a:p>
        </p:txBody>
      </p:sp>
      <p:pic>
        <p:nvPicPr>
          <p:cNvPr id="30" name="Google Shape;30;p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7007" y="4693550"/>
            <a:ext cx="1330457" cy="2673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Google Shape;31;p75"/>
          <p:cNvGrpSpPr/>
          <p:nvPr/>
        </p:nvGrpSpPr>
        <p:grpSpPr>
          <a:xfrm>
            <a:off x="623108" y="4566286"/>
            <a:ext cx="7892242" cy="0"/>
            <a:chOff x="623108" y="4599710"/>
            <a:chExt cx="7892242" cy="0"/>
          </a:xfrm>
        </p:grpSpPr>
        <p:cxnSp>
          <p:nvCxnSpPr>
            <p:cNvPr id="32" name="Google Shape;32;p75"/>
            <p:cNvCxnSpPr/>
            <p:nvPr/>
          </p:nvCxnSpPr>
          <p:spPr>
            <a:xfrm>
              <a:off x="623108" y="4599710"/>
              <a:ext cx="2668712" cy="0"/>
            </a:xfrm>
            <a:prstGeom prst="straightConnector1">
              <a:avLst/>
            </a:prstGeom>
            <a:noFill/>
            <a:ln w="19050" cap="flat" cmpd="sng">
              <a:solidFill>
                <a:srgbClr val="9E292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" name="Google Shape;33;p75"/>
            <p:cNvCxnSpPr/>
            <p:nvPr/>
          </p:nvCxnSpPr>
          <p:spPr>
            <a:xfrm>
              <a:off x="3291820" y="4599710"/>
              <a:ext cx="2560359" cy="0"/>
            </a:xfrm>
            <a:prstGeom prst="straightConnector1">
              <a:avLst/>
            </a:prstGeom>
            <a:noFill/>
            <a:ln w="19050" cap="flat" cmpd="sng">
              <a:solidFill>
                <a:srgbClr val="5E358C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" name="Google Shape;34;p75"/>
            <p:cNvCxnSpPr/>
            <p:nvPr/>
          </p:nvCxnSpPr>
          <p:spPr>
            <a:xfrm>
              <a:off x="5852179" y="4599710"/>
              <a:ext cx="2663171" cy="0"/>
            </a:xfrm>
            <a:prstGeom prst="straightConnector1">
              <a:avLst/>
            </a:prstGeom>
            <a:noFill/>
            <a:ln w="19050" cap="flat" cmpd="sng">
              <a:solidFill>
                <a:srgbClr val="AC9EC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35" name="Google Shape;35;p75"/>
          <p:cNvCxnSpPr/>
          <p:nvPr/>
        </p:nvCxnSpPr>
        <p:spPr>
          <a:xfrm>
            <a:off x="8328854" y="4757089"/>
            <a:ext cx="0" cy="144569"/>
          </a:xfrm>
          <a:prstGeom prst="straightConnector1">
            <a:avLst/>
          </a:prstGeom>
          <a:noFill/>
          <a:ln w="9525" cap="flat" cmpd="sng">
            <a:solidFill>
              <a:srgbClr val="AC9EC6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0.mp3"/><Relationship Id="rId1" Type="http://schemas.microsoft.com/office/2007/relationships/media" Target="../media/media100.mp3"/><Relationship Id="rId6" Type="http://schemas.openxmlformats.org/officeDocument/2006/relationships/image" Target="../media/image4.png"/><Relationship Id="rId5" Type="http://schemas.openxmlformats.org/officeDocument/2006/relationships/image" Target="../media/image67.jpeg"/><Relationship Id="rId4" Type="http://schemas.openxmlformats.org/officeDocument/2006/relationships/notesSlide" Target="../notesSlides/notesSlide10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1.mp3"/><Relationship Id="rId1" Type="http://schemas.microsoft.com/office/2007/relationships/media" Target="../media/media101.mp3"/><Relationship Id="rId6" Type="http://schemas.openxmlformats.org/officeDocument/2006/relationships/image" Target="../media/image4.png"/><Relationship Id="rId5" Type="http://schemas.openxmlformats.org/officeDocument/2006/relationships/image" Target="../media/image68.jpeg"/><Relationship Id="rId4" Type="http://schemas.openxmlformats.org/officeDocument/2006/relationships/notesSlide" Target="../notesSlides/notesSlide10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02.mp3"/><Relationship Id="rId1" Type="http://schemas.microsoft.com/office/2007/relationships/media" Target="../media/media102.mp3"/><Relationship Id="rId6" Type="http://schemas.openxmlformats.org/officeDocument/2006/relationships/image" Target="../media/image66.pn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10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03.mp3"/><Relationship Id="rId1" Type="http://schemas.microsoft.com/office/2007/relationships/media" Target="../media/media103.mp3"/><Relationship Id="rId6" Type="http://schemas.openxmlformats.org/officeDocument/2006/relationships/image" Target="../media/image69.pn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10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4.mp3"/><Relationship Id="rId1" Type="http://schemas.microsoft.com/office/2007/relationships/media" Target="../media/media104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5.mp3"/><Relationship Id="rId1" Type="http://schemas.microsoft.com/office/2007/relationships/media" Target="../media/media105.mp3"/><Relationship Id="rId6" Type="http://schemas.openxmlformats.org/officeDocument/2006/relationships/image" Target="../media/image4.png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10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6.mp3"/><Relationship Id="rId1" Type="http://schemas.microsoft.com/office/2007/relationships/media" Target="../media/media106.mp3"/><Relationship Id="rId6" Type="http://schemas.openxmlformats.org/officeDocument/2006/relationships/image" Target="../media/image4.png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10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7.mp3"/><Relationship Id="rId1" Type="http://schemas.microsoft.com/office/2007/relationships/media" Target="../media/media107.mp3"/><Relationship Id="rId6" Type="http://schemas.openxmlformats.org/officeDocument/2006/relationships/image" Target="../media/image4.png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10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8.mp3"/><Relationship Id="rId1" Type="http://schemas.microsoft.com/office/2007/relationships/media" Target="../media/media108.mp3"/><Relationship Id="rId6" Type="http://schemas.openxmlformats.org/officeDocument/2006/relationships/image" Target="../media/image4.png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10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9.mp3"/><Relationship Id="rId1" Type="http://schemas.microsoft.com/office/2007/relationships/media" Target="../media/media109.mp3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0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0.mp3"/><Relationship Id="rId1" Type="http://schemas.microsoft.com/office/2007/relationships/media" Target="../media/media110.mp3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10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1.mp3"/><Relationship Id="rId1" Type="http://schemas.microsoft.com/office/2007/relationships/media" Target="../media/media111.mp3"/><Relationship Id="rId6" Type="http://schemas.openxmlformats.org/officeDocument/2006/relationships/image" Target="../media/image4.png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11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2.mp3"/><Relationship Id="rId1" Type="http://schemas.microsoft.com/office/2007/relationships/media" Target="../media/media112.mp3"/><Relationship Id="rId6" Type="http://schemas.openxmlformats.org/officeDocument/2006/relationships/image" Target="../media/image4.png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11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3.mp3"/><Relationship Id="rId1" Type="http://schemas.microsoft.com/office/2007/relationships/media" Target="../media/media113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14.mp3"/><Relationship Id="rId1" Type="http://schemas.microsoft.com/office/2007/relationships/media" Target="../media/media114.mp3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notesSlide" Target="../notesSlides/notesSlide1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mp3"/><Relationship Id="rId7" Type="http://schemas.openxmlformats.org/officeDocument/2006/relationships/image" Target="../media/image4.png"/><Relationship Id="rId2" Type="http://schemas.microsoft.com/office/2007/relationships/media" Target="../media/media41.mp3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41.xml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image" Target="../media/image4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image" Target="../media/image4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image" Target="../media/image4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6" Type="http://schemas.openxmlformats.org/officeDocument/2006/relationships/image" Target="../media/image4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p3"/><Relationship Id="rId1" Type="http://schemas.microsoft.com/office/2007/relationships/media" Target="../media/media54.mp3"/><Relationship Id="rId6" Type="http://schemas.openxmlformats.org/officeDocument/2006/relationships/image" Target="../media/image4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p3"/><Relationship Id="rId1" Type="http://schemas.microsoft.com/office/2007/relationships/media" Target="../media/media55.mp3"/><Relationship Id="rId6" Type="http://schemas.openxmlformats.org/officeDocument/2006/relationships/image" Target="../media/image4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p3"/><Relationship Id="rId1" Type="http://schemas.microsoft.com/office/2007/relationships/media" Target="../media/media56.mp3"/><Relationship Id="rId6" Type="http://schemas.openxmlformats.org/officeDocument/2006/relationships/image" Target="../media/image4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p3"/><Relationship Id="rId1" Type="http://schemas.microsoft.com/office/2007/relationships/media" Target="../media/media57.mp3"/><Relationship Id="rId6" Type="http://schemas.openxmlformats.org/officeDocument/2006/relationships/image" Target="../media/image4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p3"/><Relationship Id="rId1" Type="http://schemas.microsoft.com/office/2007/relationships/media" Target="../media/media58.mp3"/><Relationship Id="rId6" Type="http://schemas.openxmlformats.org/officeDocument/2006/relationships/image" Target="../media/image4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p3"/><Relationship Id="rId1" Type="http://schemas.microsoft.com/office/2007/relationships/media" Target="../media/media59.mp3"/><Relationship Id="rId6" Type="http://schemas.openxmlformats.org/officeDocument/2006/relationships/image" Target="../media/image4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p3"/><Relationship Id="rId1" Type="http://schemas.microsoft.com/office/2007/relationships/media" Target="../media/media60.mp3"/><Relationship Id="rId6" Type="http://schemas.openxmlformats.org/officeDocument/2006/relationships/image" Target="../media/image4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p3"/><Relationship Id="rId1" Type="http://schemas.microsoft.com/office/2007/relationships/media" Target="../media/media61.mp3"/><Relationship Id="rId6" Type="http://schemas.openxmlformats.org/officeDocument/2006/relationships/image" Target="../media/image4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p3"/><Relationship Id="rId1" Type="http://schemas.microsoft.com/office/2007/relationships/media" Target="../media/media62.mp3"/><Relationship Id="rId6" Type="http://schemas.openxmlformats.org/officeDocument/2006/relationships/image" Target="../media/image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p3"/><Relationship Id="rId1" Type="http://schemas.microsoft.com/office/2007/relationships/media" Target="../media/media63.mp3"/><Relationship Id="rId6" Type="http://schemas.openxmlformats.org/officeDocument/2006/relationships/image" Target="../media/image4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p3"/><Relationship Id="rId1" Type="http://schemas.microsoft.com/office/2007/relationships/media" Target="../media/media64.mp3"/><Relationship Id="rId6" Type="http://schemas.openxmlformats.org/officeDocument/2006/relationships/image" Target="../media/image4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p3"/><Relationship Id="rId1" Type="http://schemas.microsoft.com/office/2007/relationships/media" Target="../media/media65.mp3"/><Relationship Id="rId6" Type="http://schemas.openxmlformats.org/officeDocument/2006/relationships/image" Target="../media/image4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p3"/><Relationship Id="rId1" Type="http://schemas.microsoft.com/office/2007/relationships/media" Target="../media/media66.mp3"/><Relationship Id="rId6" Type="http://schemas.openxmlformats.org/officeDocument/2006/relationships/image" Target="../media/image4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p3"/><Relationship Id="rId1" Type="http://schemas.microsoft.com/office/2007/relationships/media" Target="../media/media67.mp3"/><Relationship Id="rId6" Type="http://schemas.openxmlformats.org/officeDocument/2006/relationships/image" Target="../media/image4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p3"/><Relationship Id="rId1" Type="http://schemas.microsoft.com/office/2007/relationships/media" Target="../media/media68.mp3"/><Relationship Id="rId6" Type="http://schemas.openxmlformats.org/officeDocument/2006/relationships/image" Target="../media/image4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mp3"/><Relationship Id="rId1" Type="http://schemas.microsoft.com/office/2007/relationships/media" Target="../media/media69.mp3"/><Relationship Id="rId6" Type="http://schemas.openxmlformats.org/officeDocument/2006/relationships/image" Target="../media/image4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mp3"/><Relationship Id="rId1" Type="http://schemas.microsoft.com/office/2007/relationships/media" Target="../media/media70.mp3"/><Relationship Id="rId6" Type="http://schemas.openxmlformats.org/officeDocument/2006/relationships/image" Target="../media/image4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mp3"/><Relationship Id="rId1" Type="http://schemas.microsoft.com/office/2007/relationships/media" Target="../media/media71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2.mp3"/><Relationship Id="rId1" Type="http://schemas.microsoft.com/office/2007/relationships/media" Target="../media/media72.mp3"/><Relationship Id="rId6" Type="http://schemas.openxmlformats.org/officeDocument/2006/relationships/image" Target="../media/image36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3.mp3"/><Relationship Id="rId1" Type="http://schemas.microsoft.com/office/2007/relationships/media" Target="../media/media73.mp3"/><Relationship Id="rId6" Type="http://schemas.openxmlformats.org/officeDocument/2006/relationships/image" Target="../media/image36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4.mp3"/><Relationship Id="rId1" Type="http://schemas.microsoft.com/office/2007/relationships/media" Target="../media/media74.mp3"/><Relationship Id="rId6" Type="http://schemas.openxmlformats.org/officeDocument/2006/relationships/image" Target="../media/image4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5.mp3"/><Relationship Id="rId1" Type="http://schemas.microsoft.com/office/2007/relationships/media" Target="../media/media75.mp3"/><Relationship Id="rId6" Type="http://schemas.openxmlformats.org/officeDocument/2006/relationships/image" Target="../media/image4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6.mp3"/><Relationship Id="rId1" Type="http://schemas.microsoft.com/office/2007/relationships/media" Target="../media/media76.mp3"/><Relationship Id="rId6" Type="http://schemas.openxmlformats.org/officeDocument/2006/relationships/image" Target="../media/image4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7.mp3"/><Relationship Id="rId1" Type="http://schemas.microsoft.com/office/2007/relationships/media" Target="../media/media77.mp3"/><Relationship Id="rId6" Type="http://schemas.openxmlformats.org/officeDocument/2006/relationships/image" Target="../media/image4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8.mp3"/><Relationship Id="rId1" Type="http://schemas.microsoft.com/office/2007/relationships/media" Target="../media/media78.mp3"/><Relationship Id="rId6" Type="http://schemas.openxmlformats.org/officeDocument/2006/relationships/image" Target="../media/image4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9.mp3"/><Relationship Id="rId1" Type="http://schemas.microsoft.com/office/2007/relationships/media" Target="../media/media79.mp3"/><Relationship Id="rId6" Type="http://schemas.openxmlformats.org/officeDocument/2006/relationships/image" Target="../media/image4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hyperlink" Target="https://dashboard-dev.coroprevention.eu/" TargetMode="External"/><Relationship Id="rId4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0.mp3"/><Relationship Id="rId1" Type="http://schemas.microsoft.com/office/2007/relationships/media" Target="../media/media80.mp3"/><Relationship Id="rId6" Type="http://schemas.openxmlformats.org/officeDocument/2006/relationships/image" Target="../media/image4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1.mp3"/><Relationship Id="rId1" Type="http://schemas.microsoft.com/office/2007/relationships/media" Target="../media/media81.mp3"/><Relationship Id="rId6" Type="http://schemas.openxmlformats.org/officeDocument/2006/relationships/image" Target="../media/image4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2.mp3"/><Relationship Id="rId1" Type="http://schemas.microsoft.com/office/2007/relationships/media" Target="../media/media82.mp3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3.mp3"/><Relationship Id="rId1" Type="http://schemas.microsoft.com/office/2007/relationships/media" Target="../media/media83.mp3"/><Relationship Id="rId6" Type="http://schemas.openxmlformats.org/officeDocument/2006/relationships/image" Target="../media/image4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84.mp3"/><Relationship Id="rId1" Type="http://schemas.microsoft.com/office/2007/relationships/media" Target="../media/media84.mp3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85.mp3"/><Relationship Id="rId1" Type="http://schemas.microsoft.com/office/2007/relationships/media" Target="../media/media85.mp3"/><Relationship Id="rId6" Type="http://schemas.openxmlformats.org/officeDocument/2006/relationships/image" Target="../media/image58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6.mp3"/><Relationship Id="rId1" Type="http://schemas.microsoft.com/office/2007/relationships/media" Target="../media/media86.mp3"/><Relationship Id="rId6" Type="http://schemas.openxmlformats.org/officeDocument/2006/relationships/image" Target="../media/image4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7.mp3"/><Relationship Id="rId1" Type="http://schemas.microsoft.com/office/2007/relationships/media" Target="../media/media87.mp3"/><Relationship Id="rId6" Type="http://schemas.openxmlformats.org/officeDocument/2006/relationships/image" Target="../media/image4.pn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8.mp3"/><Relationship Id="rId1" Type="http://schemas.microsoft.com/office/2007/relationships/media" Target="../media/media88.mp3"/><Relationship Id="rId6" Type="http://schemas.openxmlformats.org/officeDocument/2006/relationships/image" Target="../media/image4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8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jpeg"/><Relationship Id="rId2" Type="http://schemas.openxmlformats.org/officeDocument/2006/relationships/audio" Target="../media/media89.mp3"/><Relationship Id="rId1" Type="http://schemas.microsoft.com/office/2007/relationships/media" Target="../media/media89.mp3"/><Relationship Id="rId6" Type="http://schemas.openxmlformats.org/officeDocument/2006/relationships/image" Target="../media/image4.pn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8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0.mp3"/><Relationship Id="rId1" Type="http://schemas.microsoft.com/office/2007/relationships/media" Target="../media/media90.mp3"/><Relationship Id="rId6" Type="http://schemas.openxmlformats.org/officeDocument/2006/relationships/image" Target="../media/image4.png"/><Relationship Id="rId5" Type="http://schemas.openxmlformats.org/officeDocument/2006/relationships/image" Target="../media/image61.jpeg"/><Relationship Id="rId4" Type="http://schemas.openxmlformats.org/officeDocument/2006/relationships/notesSlide" Target="../notesSlides/notesSlide90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png"/><Relationship Id="rId2" Type="http://schemas.openxmlformats.org/officeDocument/2006/relationships/audio" Target="../media/media91.mp3"/><Relationship Id="rId1" Type="http://schemas.microsoft.com/office/2007/relationships/media" Target="../media/media91.mp3"/><Relationship Id="rId6" Type="http://schemas.openxmlformats.org/officeDocument/2006/relationships/image" Target="../media/image62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2.mp3"/><Relationship Id="rId1" Type="http://schemas.microsoft.com/office/2007/relationships/media" Target="../media/media92.mp3"/><Relationship Id="rId6" Type="http://schemas.openxmlformats.org/officeDocument/2006/relationships/image" Target="../media/image4.png"/><Relationship Id="rId5" Type="http://schemas.openxmlformats.org/officeDocument/2006/relationships/image" Target="../media/image64.jpeg"/><Relationship Id="rId4" Type="http://schemas.openxmlformats.org/officeDocument/2006/relationships/notesSlide" Target="../notesSlides/notesSlide9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3.mp3"/><Relationship Id="rId1" Type="http://schemas.microsoft.com/office/2007/relationships/media" Target="../media/media93.mp3"/><Relationship Id="rId6" Type="http://schemas.openxmlformats.org/officeDocument/2006/relationships/image" Target="../media/image4.png"/><Relationship Id="rId5" Type="http://schemas.openxmlformats.org/officeDocument/2006/relationships/image" Target="../media/image64.jpeg"/><Relationship Id="rId4" Type="http://schemas.openxmlformats.org/officeDocument/2006/relationships/notesSlide" Target="../notesSlides/notesSlide9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4.mp3"/><Relationship Id="rId1" Type="http://schemas.microsoft.com/office/2007/relationships/media" Target="../media/media94.mp3"/><Relationship Id="rId6" Type="http://schemas.openxmlformats.org/officeDocument/2006/relationships/image" Target="../media/image4.png"/><Relationship Id="rId5" Type="http://schemas.openxmlformats.org/officeDocument/2006/relationships/image" Target="../media/image65.jpeg"/><Relationship Id="rId4" Type="http://schemas.openxmlformats.org/officeDocument/2006/relationships/notesSlide" Target="../notesSlides/notesSlide9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95.mp3"/><Relationship Id="rId1" Type="http://schemas.microsoft.com/office/2007/relationships/media" Target="../media/media95.mp3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9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96.mp3"/><Relationship Id="rId1" Type="http://schemas.microsoft.com/office/2007/relationships/media" Target="../media/media96.mp3"/><Relationship Id="rId6" Type="http://schemas.openxmlformats.org/officeDocument/2006/relationships/image" Target="../media/image66.pn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9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7.mp3"/><Relationship Id="rId1" Type="http://schemas.microsoft.com/office/2007/relationships/media" Target="../media/media97.mp3"/><Relationship Id="rId6" Type="http://schemas.openxmlformats.org/officeDocument/2006/relationships/image" Target="../media/image4.png"/><Relationship Id="rId5" Type="http://schemas.openxmlformats.org/officeDocument/2006/relationships/image" Target="../media/image61.jpeg"/><Relationship Id="rId4" Type="http://schemas.openxmlformats.org/officeDocument/2006/relationships/notesSlide" Target="../notesSlides/notesSlide9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98.mp3"/><Relationship Id="rId1" Type="http://schemas.microsoft.com/office/2007/relationships/media" Target="../media/media98.mp3"/><Relationship Id="rId6" Type="http://schemas.openxmlformats.org/officeDocument/2006/relationships/image" Target="../media/image63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9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9.mp3"/><Relationship Id="rId1" Type="http://schemas.microsoft.com/office/2007/relationships/media" Target="../media/media99.mp3"/><Relationship Id="rId6" Type="http://schemas.openxmlformats.org/officeDocument/2006/relationships/image" Target="../media/image4.png"/><Relationship Id="rId5" Type="http://schemas.openxmlformats.org/officeDocument/2006/relationships/image" Target="../media/image67.jpeg"/><Relationship Id="rId4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"/>
          <p:cNvSpPr txBox="1">
            <a:spLocks noGrp="1"/>
          </p:cNvSpPr>
          <p:nvPr>
            <p:ph type="ctrTitle"/>
          </p:nvPr>
        </p:nvSpPr>
        <p:spPr>
          <a:xfrm>
            <a:off x="394854" y="2636414"/>
            <a:ext cx="4642659" cy="1650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>
                <a:srgbClr val="5E338C"/>
              </a:buClr>
              <a:buSzPct val="100000"/>
              <a:buFont typeface="Calibri"/>
              <a:buNone/>
            </a:pPr>
            <a:r>
              <a:rPr lang="en-GR"/>
              <a:t>How to do the first patient consultation?</a:t>
            </a:r>
            <a:endParaRPr/>
          </a:p>
        </p:txBody>
      </p:sp>
      <p:sp>
        <p:nvSpPr>
          <p:cNvPr id="41" name="Google Shape;41;p1"/>
          <p:cNvSpPr txBox="1">
            <a:spLocks noGrp="1"/>
          </p:cNvSpPr>
          <p:nvPr>
            <p:ph type="subTitle" idx="1"/>
          </p:nvPr>
        </p:nvSpPr>
        <p:spPr>
          <a:xfrm>
            <a:off x="394854" y="4293075"/>
            <a:ext cx="4947459" cy="303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SzPct val="100000"/>
            </a:pPr>
            <a:r>
              <a:rPr lang="fr-FR" dirty="0"/>
              <a:t>Version </a:t>
            </a:r>
            <a:r>
              <a:rPr lang="fr-FR" err="1"/>
              <a:t>February</a:t>
            </a:r>
            <a:r>
              <a:rPr lang="fr-FR" dirty="0"/>
              <a:t> 2025</a:t>
            </a:r>
            <a:endParaRPr lang="nl-NL"/>
          </a:p>
        </p:txBody>
      </p:sp>
      <p:pic>
        <p:nvPicPr>
          <p:cNvPr id="3" name="FPC-slide-1.mp3">
            <a:hlinkClick r:id="" action="ppaction://media"/>
            <a:extLst>
              <a:ext uri="{FF2B5EF4-FFF2-40B4-BE49-F238E27FC236}">
                <a16:creationId xmlns:a16="http://schemas.microsoft.com/office/drawing/2014/main" id="{56186CE2-1181-30B6-AD0C-2883983D41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1008" y="4241515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EBF977-92A1-F67B-6BC2-AB90EF8B6AE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91879" y="90777"/>
            <a:ext cx="7760241" cy="4482976"/>
          </a:xfrm>
          <a:prstGeom prst="rect">
            <a:avLst/>
          </a:prstGeom>
        </p:spPr>
      </p:pic>
      <p:sp>
        <p:nvSpPr>
          <p:cNvPr id="189" name="Google Shape;189;p15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0" name="Google Shape;190;p15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10</a:t>
            </a:fld>
            <a:endParaRPr/>
          </a:p>
        </p:txBody>
      </p:sp>
      <p:sp>
        <p:nvSpPr>
          <p:cNvPr id="192" name="Google Shape;192;p15"/>
          <p:cNvSpPr/>
          <p:nvPr/>
        </p:nvSpPr>
        <p:spPr>
          <a:xfrm rot="-7865386">
            <a:off x="8228530" y="510324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10.mp3">
            <a:hlinkClick r:id="" action="ppaction://media"/>
            <a:extLst>
              <a:ext uri="{FF2B5EF4-FFF2-40B4-BE49-F238E27FC236}">
                <a16:creationId xmlns:a16="http://schemas.microsoft.com/office/drawing/2014/main" id="{04DD9BC4-E721-C479-3E2C-922254988D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67353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60"/>
    </mc:Choice>
    <mc:Fallback xmlns="">
      <p:transition spd="slow" advTm="12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B229A-F7D7-B975-6BE3-6761E551F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B40320-362F-0FD0-3D7B-56F8205B0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CF79E4A-4364-977D-F503-AF0D378B53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165F4DB-C41D-18DA-2A69-57672B023B1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100</a:t>
            </a:fld>
            <a:endParaRPr lang="nl-BE"/>
          </a:p>
        </p:txBody>
      </p:sp>
      <p:pic>
        <p:nvPicPr>
          <p:cNvPr id="8196" name="Picture 4" descr="Afbeelding met tekst, schermopname, nummer, Parallel&#10;&#10;Automatisch gegenereerde beschrijving">
            <a:extLst>
              <a:ext uri="{FF2B5EF4-FFF2-40B4-BE49-F238E27FC236}">
                <a16:creationId xmlns:a16="http://schemas.microsoft.com/office/drawing/2014/main" id="{F6C5FF63-9E2F-1B81-969F-E7FC00722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31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376;p37">
            <a:extLst>
              <a:ext uri="{FF2B5EF4-FFF2-40B4-BE49-F238E27FC236}">
                <a16:creationId xmlns:a16="http://schemas.microsoft.com/office/drawing/2014/main" id="{AF32CD33-1DE7-98DD-3F85-40B959DD0AEB}"/>
              </a:ext>
            </a:extLst>
          </p:cNvPr>
          <p:cNvSpPr/>
          <p:nvPr/>
        </p:nvSpPr>
        <p:spPr>
          <a:xfrm rot="-7865386">
            <a:off x="1479905" y="968571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ElevenLabs_2025-02-03T15_31_13_Sarah_pre_s89_sb75_se0_b_m2.mp3">
            <a:hlinkClick r:id="" action="ppaction://media"/>
            <a:extLst>
              <a:ext uri="{FF2B5EF4-FFF2-40B4-BE49-F238E27FC236}">
                <a16:creationId xmlns:a16="http://schemas.microsoft.com/office/drawing/2014/main" id="{097361AD-C38A-9D9C-EC8C-64DB9246CE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40588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35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0"/>
    </mc:Choice>
    <mc:Fallback>
      <p:transition spd="slow" advTm="2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F48395-C067-A2D2-9B33-C7A4CFCDF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70E0FE0-AC8A-198E-247F-6BA47BCDA9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3035E0C-FC89-7F03-47D7-A204CC5E021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101</a:t>
            </a:fld>
            <a:endParaRPr lang="nl-BE"/>
          </a:p>
        </p:txBody>
      </p:sp>
      <p:pic>
        <p:nvPicPr>
          <p:cNvPr id="10242" name="Picture 2" descr="Afbeelding met tekst, schermopname, nummer, software&#10;&#10;Automatisch gegenereerde beschrijving">
            <a:extLst>
              <a:ext uri="{FF2B5EF4-FFF2-40B4-BE49-F238E27FC236}">
                <a16:creationId xmlns:a16="http://schemas.microsoft.com/office/drawing/2014/main" id="{53E64FB1-7540-DA71-F083-24727ED25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938"/>
            <a:ext cx="9144000" cy="436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levenLabs_2025-02-03T15_34_10_Sarah_pre_s89_sb75_se0_b_m2.mp3">
            <a:hlinkClick r:id="" action="ppaction://media"/>
            <a:extLst>
              <a:ext uri="{FF2B5EF4-FFF2-40B4-BE49-F238E27FC236}">
                <a16:creationId xmlns:a16="http://schemas.microsoft.com/office/drawing/2014/main" id="{DA4B64F2-CA12-BA9F-0C11-B3F8FC3719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6875" y="42806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50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30"/>
    </mc:Choice>
    <mc:Fallback>
      <p:transition spd="slow" advTm="49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05F39-21C5-0675-43B9-DA98D0A25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0237A-F065-F1C8-6955-0AB46622B9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102</a:t>
            </a:fld>
            <a:endParaRPr lang="en-G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8FF7DA-44EC-985C-FEAB-991DA17B6DF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68188" y="0"/>
            <a:ext cx="8207623" cy="4534358"/>
          </a:xfrm>
          <a:prstGeom prst="rect">
            <a:avLst/>
          </a:prstGeom>
        </p:spPr>
      </p:pic>
      <p:pic>
        <p:nvPicPr>
          <p:cNvPr id="8" name="Picture 7" descr="A screenshot of a white screen&#10;&#10;AI-generated content may be incorrect.">
            <a:extLst>
              <a:ext uri="{FF2B5EF4-FFF2-40B4-BE49-F238E27FC236}">
                <a16:creationId xmlns:a16="http://schemas.microsoft.com/office/drawing/2014/main" id="{3CCB8FF3-5713-8D66-A13B-718DE5C6FF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7385" y="1488168"/>
            <a:ext cx="3714444" cy="2838450"/>
          </a:xfrm>
          <a:prstGeom prst="rect">
            <a:avLst/>
          </a:prstGeom>
        </p:spPr>
      </p:pic>
      <p:sp>
        <p:nvSpPr>
          <p:cNvPr id="5" name="Google Shape;376;p37">
            <a:extLst>
              <a:ext uri="{FF2B5EF4-FFF2-40B4-BE49-F238E27FC236}">
                <a16:creationId xmlns:a16="http://schemas.microsoft.com/office/drawing/2014/main" id="{77B9775A-78AC-610E-1197-F14A60A2EB57}"/>
              </a:ext>
            </a:extLst>
          </p:cNvPr>
          <p:cNvSpPr/>
          <p:nvPr/>
        </p:nvSpPr>
        <p:spPr>
          <a:xfrm rot="13734614">
            <a:off x="5584521" y="4170125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ElevenLabs_2025-02-03T15_35_16_Sarah_pre_s89_sb75_se0_b_m2.mp3">
            <a:hlinkClick r:id="" action="ppaction://media"/>
            <a:extLst>
              <a:ext uri="{FF2B5EF4-FFF2-40B4-BE49-F238E27FC236}">
                <a16:creationId xmlns:a16="http://schemas.microsoft.com/office/drawing/2014/main" id="{207E6412-AE89-9D19-8B3B-BD8080DBDD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00002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77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0"/>
    </mc:Choice>
    <mc:Fallback>
      <p:transition spd="slow" advTm="3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6DD87-C5E2-0E5C-89FB-C129E174B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C1776-78C5-163D-83E3-11BC2FF606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103</a:t>
            </a:fld>
            <a:endParaRPr lang="en-G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8C45CC-7DB6-DCC8-1DDB-92467F161AB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68188" y="0"/>
            <a:ext cx="8207623" cy="4534358"/>
          </a:xfrm>
          <a:prstGeom prst="rect">
            <a:avLst/>
          </a:prstGeom>
        </p:spPr>
      </p:pic>
      <p:pic>
        <p:nvPicPr>
          <p:cNvPr id="8" name="Picture 7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E3B30258-8C34-58BE-1282-AE31F26058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9133" y="1488168"/>
            <a:ext cx="3710947" cy="2838450"/>
          </a:xfrm>
          <a:prstGeom prst="rect">
            <a:avLst/>
          </a:prstGeom>
        </p:spPr>
      </p:pic>
      <p:sp>
        <p:nvSpPr>
          <p:cNvPr id="5" name="Google Shape;376;p37">
            <a:extLst>
              <a:ext uri="{FF2B5EF4-FFF2-40B4-BE49-F238E27FC236}">
                <a16:creationId xmlns:a16="http://schemas.microsoft.com/office/drawing/2014/main" id="{BC64DB3B-E03B-5F58-DC79-11115F9E52CA}"/>
              </a:ext>
            </a:extLst>
          </p:cNvPr>
          <p:cNvSpPr/>
          <p:nvPr/>
        </p:nvSpPr>
        <p:spPr>
          <a:xfrm rot="13734614">
            <a:off x="7407878" y="4115696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ElevenLabs_2025-02-03T15_35_45_Sarah_pre_s89_sb75_se0_b_m2.mp3">
            <a:hlinkClick r:id="" action="ppaction://media"/>
            <a:extLst>
              <a:ext uri="{FF2B5EF4-FFF2-40B4-BE49-F238E27FC236}">
                <a16:creationId xmlns:a16="http://schemas.microsoft.com/office/drawing/2014/main" id="{FFDD0400-73AC-B02D-4923-047F838337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21709" y="42189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29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40"/>
    </mc:Choice>
    <mc:Fallback>
      <p:transition spd="slow" advTm="9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78"/>
          <p:cNvSpPr txBox="1">
            <a:spLocks noGrp="1"/>
          </p:cNvSpPr>
          <p:nvPr>
            <p:ph type="title"/>
          </p:nvPr>
        </p:nvSpPr>
        <p:spPr>
          <a:xfrm>
            <a:off x="628650" y="2137247"/>
            <a:ext cx="7886700" cy="86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R"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14"/>
                  </a:ext>
                </a:extLst>
              </a:rPr>
              <a:t>Education</a:t>
            </a:r>
            <a:r>
              <a:rPr lang="fr-FR"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14"/>
                  </a:ext>
                </a:extLst>
              </a:rPr>
              <a:t> – </a:t>
            </a:r>
            <a:r>
              <a:rPr lang="fr-FR" err="1"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14"/>
                  </a:ext>
                </a:extLst>
              </a:rPr>
              <a:t>Increase</a:t>
            </a:r>
            <a:r>
              <a:rPr lang="fr-FR"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14"/>
                  </a:ext>
                </a:extLst>
              </a:rPr>
              <a:t> </a:t>
            </a:r>
            <a:r>
              <a:rPr lang="fr-FR" err="1"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14"/>
                  </a:ext>
                </a:extLst>
              </a:rPr>
              <a:t>your</a:t>
            </a:r>
            <a:r>
              <a:rPr lang="fr-FR"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14"/>
                  </a:ext>
                </a:extLst>
              </a:rPr>
              <a:t> </a:t>
            </a:r>
            <a:r>
              <a:rPr lang="fr-FR" err="1"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14"/>
                  </a:ext>
                </a:extLst>
              </a:rPr>
              <a:t>knowledge</a:t>
            </a:r>
            <a:endParaRPr/>
          </a:p>
        </p:txBody>
      </p:sp>
      <p:sp>
        <p:nvSpPr>
          <p:cNvPr id="549" name="Google Shape;549;p78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104</a:t>
            </a:fld>
            <a:endParaRPr/>
          </a:p>
        </p:txBody>
      </p:sp>
      <p:pic>
        <p:nvPicPr>
          <p:cNvPr id="2" name="FPC-slide-90.mp3">
            <a:hlinkClick r:id="" action="ppaction://media"/>
            <a:extLst>
              <a:ext uri="{FF2B5EF4-FFF2-40B4-BE49-F238E27FC236}">
                <a16:creationId xmlns:a16="http://schemas.microsoft.com/office/drawing/2014/main" id="{2C2F5EE9-0B8C-E85B-F271-EE7C4A5F8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0"/>
    </mc:Choice>
    <mc:Fallback xmlns="">
      <p:transition spd="slow" advTm="4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2C0A1F-8003-52E7-01D9-A591697CC2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105</a:t>
            </a:fld>
            <a:endParaRPr lang="en-G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339EAF-2984-0D9D-3C5B-6AF67409C48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95925" y="79890"/>
            <a:ext cx="7752149" cy="4482976"/>
          </a:xfrm>
          <a:prstGeom prst="rect">
            <a:avLst/>
          </a:prstGeom>
        </p:spPr>
      </p:pic>
      <p:sp>
        <p:nvSpPr>
          <p:cNvPr id="6" name="Google Shape;409;p23">
            <a:extLst>
              <a:ext uri="{FF2B5EF4-FFF2-40B4-BE49-F238E27FC236}">
                <a16:creationId xmlns:a16="http://schemas.microsoft.com/office/drawing/2014/main" id="{CD759415-AACB-E1A1-88C3-A5670F352666}"/>
              </a:ext>
            </a:extLst>
          </p:cNvPr>
          <p:cNvSpPr/>
          <p:nvPr/>
        </p:nvSpPr>
        <p:spPr>
          <a:xfrm rot="-7865386">
            <a:off x="782352" y="2107352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91.mp3">
            <a:hlinkClick r:id="" action="ppaction://media"/>
            <a:extLst>
              <a:ext uri="{FF2B5EF4-FFF2-40B4-BE49-F238E27FC236}">
                <a16:creationId xmlns:a16="http://schemas.microsoft.com/office/drawing/2014/main" id="{3DD4E694-6BD0-27A2-633C-0B05D47E3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564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2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0"/>
    </mc:Choice>
    <mc:Fallback xmlns="">
      <p:transition spd="slow" advTm="3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57A55-3291-ADA7-9370-3ABE032152C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106</a:t>
            </a:fld>
            <a:endParaRPr lang="en-G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D5C714-CD21-3484-12E7-2BF7ACD4B39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101204"/>
            <a:ext cx="9144000" cy="4462119"/>
          </a:xfrm>
          <a:prstGeom prst="rect">
            <a:avLst/>
          </a:prstGeom>
        </p:spPr>
      </p:pic>
      <p:sp>
        <p:nvSpPr>
          <p:cNvPr id="8" name="Google Shape;410;p23">
            <a:extLst>
              <a:ext uri="{FF2B5EF4-FFF2-40B4-BE49-F238E27FC236}">
                <a16:creationId xmlns:a16="http://schemas.microsoft.com/office/drawing/2014/main" id="{861D0CF0-6C86-A6EE-5580-D13980921278}"/>
              </a:ext>
            </a:extLst>
          </p:cNvPr>
          <p:cNvSpPr/>
          <p:nvPr/>
        </p:nvSpPr>
        <p:spPr>
          <a:xfrm>
            <a:off x="374661" y="891113"/>
            <a:ext cx="1138453" cy="317201"/>
          </a:xfrm>
          <a:prstGeom prst="frame">
            <a:avLst>
              <a:gd name="adj1" fmla="val 2602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92.mp3">
            <a:hlinkClick r:id="" action="ppaction://media"/>
            <a:extLst>
              <a:ext uri="{FF2B5EF4-FFF2-40B4-BE49-F238E27FC236}">
                <a16:creationId xmlns:a16="http://schemas.microsoft.com/office/drawing/2014/main" id="{A686E35A-6792-9AEC-0432-3D71147D11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569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3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0"/>
    </mc:Choice>
    <mc:Fallback xmlns="">
      <p:transition spd="slow" advTm="6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57A55-3291-ADA7-9370-3ABE032152C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107</a:t>
            </a:fld>
            <a:endParaRPr lang="en-G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D5C714-CD21-3484-12E7-2BF7ACD4B39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340690"/>
            <a:ext cx="9144000" cy="4462119"/>
          </a:xfrm>
          <a:prstGeom prst="rect">
            <a:avLst/>
          </a:prstGeom>
        </p:spPr>
      </p:pic>
      <p:sp>
        <p:nvSpPr>
          <p:cNvPr id="8" name="Google Shape;410;p23">
            <a:extLst>
              <a:ext uri="{FF2B5EF4-FFF2-40B4-BE49-F238E27FC236}">
                <a16:creationId xmlns:a16="http://schemas.microsoft.com/office/drawing/2014/main" id="{861D0CF0-6C86-A6EE-5580-D13980921278}"/>
              </a:ext>
            </a:extLst>
          </p:cNvPr>
          <p:cNvSpPr/>
          <p:nvPr/>
        </p:nvSpPr>
        <p:spPr>
          <a:xfrm flipH="1" flipV="1">
            <a:off x="1545768" y="1186544"/>
            <a:ext cx="555173" cy="217713"/>
          </a:xfrm>
          <a:prstGeom prst="frame">
            <a:avLst>
              <a:gd name="adj1" fmla="val 2602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93.mp3">
            <a:hlinkClick r:id="" action="ppaction://media"/>
            <a:extLst>
              <a:ext uri="{FF2B5EF4-FFF2-40B4-BE49-F238E27FC236}">
                <a16:creationId xmlns:a16="http://schemas.microsoft.com/office/drawing/2014/main" id="{5C9CFEAC-1606-365F-3B0B-328AC3B956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84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10"/>
    </mc:Choice>
    <mc:Fallback>
      <p:transition spd="slow" advTm="7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60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9" name="Google Shape;579;p60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108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EABBA0-D6E7-011C-14A8-94AAC3378C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9144000" cy="4481038"/>
          </a:xfrm>
          <a:prstGeom prst="rect">
            <a:avLst/>
          </a:prstGeom>
        </p:spPr>
      </p:pic>
      <p:pic>
        <p:nvPicPr>
          <p:cNvPr id="2" name="FPC-slide-94.mp3">
            <a:hlinkClick r:id="" action="ppaction://media"/>
            <a:extLst>
              <a:ext uri="{FF2B5EF4-FFF2-40B4-BE49-F238E27FC236}">
                <a16:creationId xmlns:a16="http://schemas.microsoft.com/office/drawing/2014/main" id="{8689E7EA-96FC-7DB4-8CF6-AA0244938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55539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20"/>
    </mc:Choice>
    <mc:Fallback xmlns="">
      <p:transition spd="slow" advTm="64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79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7" name="Google Shape;587;p79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109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BE99B3-2B49-D2AD-88CB-3296480B672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753927"/>
            <a:ext cx="9144000" cy="3178446"/>
          </a:xfrm>
          <a:prstGeom prst="rect">
            <a:avLst/>
          </a:prstGeom>
        </p:spPr>
      </p:pic>
      <p:pic>
        <p:nvPicPr>
          <p:cNvPr id="2" name="FPC-slide-95.mp3">
            <a:hlinkClick r:id="" action="ppaction://media"/>
            <a:extLst>
              <a:ext uri="{FF2B5EF4-FFF2-40B4-BE49-F238E27FC236}">
                <a16:creationId xmlns:a16="http://schemas.microsoft.com/office/drawing/2014/main" id="{AF788767-7728-DE75-3488-49DD470DEC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00"/>
    </mc:Choice>
    <mc:Fallback xmlns="">
      <p:transition spd="slow" advTm="10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4D99A-86DF-A9C2-8AB0-68DC0A9437A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11</a:t>
            </a:fld>
            <a:endParaRPr lang="en-G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D42C30-5408-AC07-AEFB-3286C714A3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02909" y="0"/>
            <a:ext cx="7738181" cy="4482976"/>
          </a:xfrm>
          <a:prstGeom prst="rect">
            <a:avLst/>
          </a:prstGeom>
        </p:spPr>
      </p:pic>
      <p:sp>
        <p:nvSpPr>
          <p:cNvPr id="9" name="Google Shape;201;p16">
            <a:extLst>
              <a:ext uri="{FF2B5EF4-FFF2-40B4-BE49-F238E27FC236}">
                <a16:creationId xmlns:a16="http://schemas.microsoft.com/office/drawing/2014/main" id="{1C4362D2-B66B-50A2-91ED-C68DB5173E73}"/>
              </a:ext>
            </a:extLst>
          </p:cNvPr>
          <p:cNvSpPr/>
          <p:nvPr/>
        </p:nvSpPr>
        <p:spPr>
          <a:xfrm rot="-7864495">
            <a:off x="5101065" y="2332795"/>
            <a:ext cx="436956" cy="42801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11.mp3">
            <a:hlinkClick r:id="" action="ppaction://media"/>
            <a:extLst>
              <a:ext uri="{FF2B5EF4-FFF2-40B4-BE49-F238E27FC236}">
                <a16:creationId xmlns:a16="http://schemas.microsoft.com/office/drawing/2014/main" id="{898C79EF-29BD-C1B6-A420-6A8CB5F5A5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654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6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20"/>
    </mc:Choice>
    <mc:Fallback xmlns="">
      <p:transition spd="slow" advTm="18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4E0AA5-4DAB-0945-41D2-B5AA5069B62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982527"/>
            <a:ext cx="9144000" cy="3178446"/>
          </a:xfrm>
          <a:prstGeom prst="rect">
            <a:avLst/>
          </a:prstGeom>
        </p:spPr>
      </p:pic>
      <p:sp>
        <p:nvSpPr>
          <p:cNvPr id="594" name="Google Shape;594;p61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5" name="Google Shape;595;p6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110</a:t>
            </a:fld>
            <a:endParaRPr/>
          </a:p>
        </p:txBody>
      </p:sp>
      <p:sp>
        <p:nvSpPr>
          <p:cNvPr id="597" name="Google Shape;597;p61"/>
          <p:cNvSpPr/>
          <p:nvPr/>
        </p:nvSpPr>
        <p:spPr>
          <a:xfrm rot="-2438600">
            <a:off x="8042706" y="1400641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96.mp3">
            <a:hlinkClick r:id="" action="ppaction://media"/>
            <a:extLst>
              <a:ext uri="{FF2B5EF4-FFF2-40B4-BE49-F238E27FC236}">
                <a16:creationId xmlns:a16="http://schemas.microsoft.com/office/drawing/2014/main" id="{39F64182-5203-FC9E-8748-CA33F6F432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0"/>
    </mc:Choice>
    <mc:Fallback xmlns="">
      <p:transition spd="slow" advTm="2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C76B92-FE02-FBCD-4866-CB39BEE0FEB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80809" y="0"/>
            <a:ext cx="7782381" cy="4482976"/>
          </a:xfrm>
          <a:prstGeom prst="rect">
            <a:avLst/>
          </a:prstGeom>
        </p:spPr>
      </p:pic>
      <p:sp>
        <p:nvSpPr>
          <p:cNvPr id="603" name="Google Shape;603;p62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4" name="Google Shape;604;p62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111</a:t>
            </a:fld>
            <a:endParaRPr/>
          </a:p>
        </p:txBody>
      </p:sp>
      <p:sp>
        <p:nvSpPr>
          <p:cNvPr id="606" name="Google Shape;606;p62"/>
          <p:cNvSpPr/>
          <p:nvPr/>
        </p:nvSpPr>
        <p:spPr>
          <a:xfrm rot="-7865386">
            <a:off x="4791304" y="2332777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97.mp3">
            <a:hlinkClick r:id="" action="ppaction://media"/>
            <a:extLst>
              <a:ext uri="{FF2B5EF4-FFF2-40B4-BE49-F238E27FC236}">
                <a16:creationId xmlns:a16="http://schemas.microsoft.com/office/drawing/2014/main" id="{299CF7A3-518B-5187-6F53-6F1B4AEBD6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0"/>
    </mc:Choice>
    <mc:Fallback xmlns="">
      <p:transition spd="slow" advTm="4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63"/>
          <p:cNvSpPr txBox="1">
            <a:spLocks noGrp="1"/>
          </p:cNvSpPr>
          <p:nvPr>
            <p:ph type="title"/>
          </p:nvPr>
        </p:nvSpPr>
        <p:spPr>
          <a:xfrm>
            <a:off x="628650" y="399010"/>
            <a:ext cx="7886700" cy="86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348D"/>
              </a:buClr>
              <a:buSzPts val="2800"/>
              <a:buFont typeface="Calibri"/>
              <a:buNone/>
            </a:pPr>
            <a:r>
              <a:rPr lang="en-GR"/>
              <a:t>At the end of Visit 2</a:t>
            </a:r>
            <a:endParaRPr/>
          </a:p>
        </p:txBody>
      </p:sp>
      <p:sp>
        <p:nvSpPr>
          <p:cNvPr id="612" name="Google Shape;612;p6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4112683" cy="299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GR"/>
              <a:t>Make sure you </a:t>
            </a:r>
            <a:r>
              <a:rPr lang="en-GB"/>
              <a:t>save</a:t>
            </a:r>
            <a:r>
              <a:rPr lang="en-GR"/>
              <a:t> some time for assisting the patient in installing the application on the patient’s smartphone.</a:t>
            </a:r>
            <a:endParaRPr/>
          </a:p>
        </p:txBody>
      </p:sp>
      <p:sp>
        <p:nvSpPr>
          <p:cNvPr id="613" name="Google Shape;613;p63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4" name="Google Shape;614;p63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112</a:t>
            </a:fld>
            <a:endParaRPr/>
          </a:p>
        </p:txBody>
      </p:sp>
      <p:pic>
        <p:nvPicPr>
          <p:cNvPr id="615" name="Google Shape;615;p63" descr="Graphical user interface, applicati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47561" y="306352"/>
            <a:ext cx="1907906" cy="3989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FPC-slide-98.mp3">
            <a:hlinkClick r:id="" action="ppaction://media"/>
            <a:extLst>
              <a:ext uri="{FF2B5EF4-FFF2-40B4-BE49-F238E27FC236}">
                <a16:creationId xmlns:a16="http://schemas.microsoft.com/office/drawing/2014/main" id="{8F846F2B-A55C-75A6-4172-8EB2025780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90"/>
    </mc:Choice>
    <mc:Fallback>
      <p:transition spd="slow" advTm="7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80"/>
          <p:cNvSpPr txBox="1">
            <a:spLocks noGrp="1"/>
          </p:cNvSpPr>
          <p:nvPr>
            <p:ph type="title"/>
          </p:nvPr>
        </p:nvSpPr>
        <p:spPr>
          <a:xfrm>
            <a:off x="628650" y="399010"/>
            <a:ext cx="7886700" cy="86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348D"/>
              </a:buClr>
              <a:buSzPts val="2800"/>
              <a:buFont typeface="Calibri"/>
              <a:buNone/>
            </a:pPr>
            <a:r>
              <a:rPr lang="en-GR"/>
              <a:t>End of visit 2 “checklist”</a:t>
            </a:r>
            <a:endParaRPr/>
          </a:p>
        </p:txBody>
      </p:sp>
      <p:sp>
        <p:nvSpPr>
          <p:cNvPr id="622" name="Google Shape;622;p8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99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GR"/>
              <a:t>Install the application on the patient’s phone</a:t>
            </a:r>
            <a:endParaRPr/>
          </a:p>
          <a:p>
            <a:pPr marL="45720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GR"/>
              <a:t>Print the QR code for the patient to login</a:t>
            </a:r>
            <a:endParaRPr/>
          </a:p>
          <a:p>
            <a:pPr marL="45720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GR"/>
              <a:t>Do the “Welcome” reminder together with the patient</a:t>
            </a:r>
            <a:endParaRPr/>
          </a:p>
          <a:p>
            <a:pPr marL="45720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GR"/>
              <a:t>Refer to help sources: FAQ, CoroPrevention website</a:t>
            </a:r>
            <a:r>
              <a:rPr lang="fr-FR"/>
              <a:t> </a:t>
            </a:r>
            <a:r>
              <a:rPr lang="en-GR"/>
              <a:t>and the general user manual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</a:pPr>
            <a:r>
              <a:rPr lang="en-GR"/>
              <a:t>Patients can request a printed copy if they want.</a:t>
            </a:r>
            <a:endParaRPr/>
          </a:p>
        </p:txBody>
      </p:sp>
      <p:sp>
        <p:nvSpPr>
          <p:cNvPr id="623" name="Google Shape;623;p80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113</a:t>
            </a:fld>
            <a:endParaRPr/>
          </a:p>
        </p:txBody>
      </p:sp>
      <p:pic>
        <p:nvPicPr>
          <p:cNvPr id="2" name="FPC-slide-99.mp3">
            <a:hlinkClick r:id="" action="ppaction://media"/>
            <a:extLst>
              <a:ext uri="{FF2B5EF4-FFF2-40B4-BE49-F238E27FC236}">
                <a16:creationId xmlns:a16="http://schemas.microsoft.com/office/drawing/2014/main" id="{8EDD2FD5-9644-0431-3106-6330060EB8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9280" y="4165478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50"/>
    </mc:Choice>
    <mc:Fallback xmlns="">
      <p:transition spd="slow" advTm="30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17" descr="A picture containing shap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307939"/>
            <a:ext cx="5645263" cy="3845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7" descr="Shape, arrow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08960" y="-9404"/>
            <a:ext cx="603504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7"/>
          <p:cNvSpPr txBox="1"/>
          <p:nvPr/>
        </p:nvSpPr>
        <p:spPr>
          <a:xfrm>
            <a:off x="394854" y="2636414"/>
            <a:ext cx="4642659" cy="1650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348D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5D348D"/>
                </a:solidFill>
                <a:latin typeface="Calibri"/>
                <a:ea typeface="Calibri"/>
                <a:cs typeface="Calibri"/>
                <a:sym typeface="Calibri"/>
              </a:rPr>
              <a:t>Good luck!</a:t>
            </a:r>
            <a:endParaRPr sz="4000" b="1" i="0">
              <a:solidFill>
                <a:srgbClr val="5D34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100.mp3">
            <a:hlinkClick r:id="" action="ppaction://media"/>
            <a:extLst>
              <a:ext uri="{FF2B5EF4-FFF2-40B4-BE49-F238E27FC236}">
                <a16:creationId xmlns:a16="http://schemas.microsoft.com/office/drawing/2014/main" id="{9ED1E64B-AC04-AC9F-40F6-06DD72E7C1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46473" y="42028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1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0"/>
    </mc:Choice>
    <mc:Fallback xmlns="">
      <p:transition spd="slow" advTm="2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4D99A-86DF-A9C2-8AB0-68DC0A9437A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12</a:t>
            </a:fld>
            <a:endParaRPr lang="en-G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463682-16BB-9BFB-D35B-D18B758B595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06948" y="0"/>
            <a:ext cx="7730104" cy="4482976"/>
          </a:xfrm>
          <a:prstGeom prst="rect">
            <a:avLst/>
          </a:prstGeom>
        </p:spPr>
      </p:pic>
      <p:sp>
        <p:nvSpPr>
          <p:cNvPr id="5" name="Google Shape;201;p16">
            <a:extLst>
              <a:ext uri="{FF2B5EF4-FFF2-40B4-BE49-F238E27FC236}">
                <a16:creationId xmlns:a16="http://schemas.microsoft.com/office/drawing/2014/main" id="{076B02C9-8518-BD35-A37D-CE85328939D0}"/>
              </a:ext>
            </a:extLst>
          </p:cNvPr>
          <p:cNvSpPr/>
          <p:nvPr/>
        </p:nvSpPr>
        <p:spPr>
          <a:xfrm rot="-7864495">
            <a:off x="4879217" y="2426644"/>
            <a:ext cx="436956" cy="42801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12.mp3">
            <a:hlinkClick r:id="" action="ppaction://media"/>
            <a:extLst>
              <a:ext uri="{FF2B5EF4-FFF2-40B4-BE49-F238E27FC236}">
                <a16:creationId xmlns:a16="http://schemas.microsoft.com/office/drawing/2014/main" id="{A87243C8-20E2-E9E5-260C-1C5559C1E6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7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0"/>
    </mc:Choice>
    <mc:Fallback xmlns="">
      <p:transition spd="slow" advTm="7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8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18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13</a:t>
            </a:fld>
            <a:endParaRPr/>
          </a:p>
        </p:txBody>
      </p:sp>
      <p:pic>
        <p:nvPicPr>
          <p:cNvPr id="216" name="Google Shape;216;p18"/>
          <p:cNvPicPr preferRelativeResize="0"/>
          <p:nvPr/>
        </p:nvPicPr>
        <p:blipFill>
          <a:blip r:embed="rId5"/>
          <a:srcRect/>
          <a:stretch/>
        </p:blipFill>
        <p:spPr>
          <a:xfrm>
            <a:off x="0" y="1390490"/>
            <a:ext cx="9144000" cy="2362518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8"/>
          <p:cNvSpPr/>
          <p:nvPr/>
        </p:nvSpPr>
        <p:spPr>
          <a:xfrm rot="-7865386">
            <a:off x="1039204" y="2706583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13.mp3">
            <a:hlinkClick r:id="" action="ppaction://media"/>
            <a:extLst>
              <a:ext uri="{FF2B5EF4-FFF2-40B4-BE49-F238E27FC236}">
                <a16:creationId xmlns:a16="http://schemas.microsoft.com/office/drawing/2014/main" id="{0AA60637-1C9E-C623-0CE3-78DC9B167B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0"/>
    </mc:Choice>
    <mc:Fallback xmlns="">
      <p:transition spd="slow" advTm="8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9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14</a:t>
            </a:fld>
            <a:endParaRPr/>
          </a:p>
        </p:txBody>
      </p:sp>
      <p:pic>
        <p:nvPicPr>
          <p:cNvPr id="224" name="Google Shape;224;p19"/>
          <p:cNvPicPr preferRelativeResize="0"/>
          <p:nvPr/>
        </p:nvPicPr>
        <p:blipFill>
          <a:blip r:embed="rId5"/>
          <a:srcRect/>
          <a:stretch/>
        </p:blipFill>
        <p:spPr>
          <a:xfrm>
            <a:off x="0" y="1389253"/>
            <a:ext cx="9144000" cy="2364992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9"/>
          <p:cNvSpPr/>
          <p:nvPr/>
        </p:nvSpPr>
        <p:spPr>
          <a:xfrm rot="-7865386">
            <a:off x="329217" y="3540219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14.mp3">
            <a:hlinkClick r:id="" action="ppaction://media"/>
            <a:extLst>
              <a:ext uri="{FF2B5EF4-FFF2-40B4-BE49-F238E27FC236}">
                <a16:creationId xmlns:a16="http://schemas.microsoft.com/office/drawing/2014/main" id="{FDB6712C-B5F7-6095-0B0A-96FE0628A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0"/>
    </mc:Choice>
    <mc:Fallback xmlns="">
      <p:transition spd="slow" advTm="3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0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1" name="Google Shape;231;p20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15</a:t>
            </a:fld>
            <a:endParaRPr/>
          </a:p>
        </p:txBody>
      </p:sp>
      <p:pic>
        <p:nvPicPr>
          <p:cNvPr id="232" name="Google Shape;232;p20"/>
          <p:cNvPicPr preferRelativeResize="0"/>
          <p:nvPr/>
        </p:nvPicPr>
        <p:blipFill>
          <a:blip r:embed="rId5"/>
          <a:srcRect/>
          <a:stretch/>
        </p:blipFill>
        <p:spPr>
          <a:xfrm>
            <a:off x="0" y="1641123"/>
            <a:ext cx="9144000" cy="1861252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0"/>
          <p:cNvSpPr/>
          <p:nvPr/>
        </p:nvSpPr>
        <p:spPr>
          <a:xfrm rot="-7865386">
            <a:off x="1323445" y="2912896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15.mp3">
            <a:hlinkClick r:id="" action="ppaction://media"/>
            <a:extLst>
              <a:ext uri="{FF2B5EF4-FFF2-40B4-BE49-F238E27FC236}">
                <a16:creationId xmlns:a16="http://schemas.microsoft.com/office/drawing/2014/main" id="{4AFD41E7-0F2C-99BA-6878-F304390A2B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5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0"/>
    </mc:Choice>
    <mc:Fallback xmlns="">
      <p:transition spd="slow" advTm="7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1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9" name="Google Shape;239;p2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16</a:t>
            </a:fld>
            <a:endParaRPr/>
          </a:p>
        </p:txBody>
      </p:sp>
      <p:pic>
        <p:nvPicPr>
          <p:cNvPr id="240" name="Google Shape;240;p21"/>
          <p:cNvPicPr preferRelativeResize="0"/>
          <p:nvPr/>
        </p:nvPicPr>
        <p:blipFill>
          <a:blip r:embed="rId5"/>
          <a:srcRect/>
          <a:stretch/>
        </p:blipFill>
        <p:spPr>
          <a:xfrm>
            <a:off x="0" y="1300953"/>
            <a:ext cx="9144000" cy="2541592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1"/>
          <p:cNvSpPr/>
          <p:nvPr/>
        </p:nvSpPr>
        <p:spPr>
          <a:xfrm rot="-7865386">
            <a:off x="746500" y="3523583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16.mp3">
            <a:hlinkClick r:id="" action="ppaction://media"/>
            <a:extLst>
              <a:ext uri="{FF2B5EF4-FFF2-40B4-BE49-F238E27FC236}">
                <a16:creationId xmlns:a16="http://schemas.microsoft.com/office/drawing/2014/main" id="{507FE5CE-7178-6AAC-C79A-56B03DF1EE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10"/>
    </mc:Choice>
    <mc:Fallback>
      <p:transition spd="slow" advTm="6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2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7" name="Google Shape;247;p22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17</a:t>
            </a:fld>
            <a:endParaRPr/>
          </a:p>
        </p:txBody>
      </p:sp>
      <p:pic>
        <p:nvPicPr>
          <p:cNvPr id="248" name="Google Shape;248;p22"/>
          <p:cNvPicPr preferRelativeResize="0"/>
          <p:nvPr/>
        </p:nvPicPr>
        <p:blipFill>
          <a:blip r:embed="rId5"/>
          <a:srcRect/>
          <a:stretch/>
        </p:blipFill>
        <p:spPr>
          <a:xfrm>
            <a:off x="268654" y="467292"/>
            <a:ext cx="8606691" cy="420891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2"/>
          <p:cNvSpPr/>
          <p:nvPr/>
        </p:nvSpPr>
        <p:spPr>
          <a:xfrm rot="-7864495">
            <a:off x="1671519" y="1866470"/>
            <a:ext cx="436956" cy="42801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17.mp3">
            <a:hlinkClick r:id="" action="ppaction://media"/>
            <a:extLst>
              <a:ext uri="{FF2B5EF4-FFF2-40B4-BE49-F238E27FC236}">
                <a16:creationId xmlns:a16="http://schemas.microsoft.com/office/drawing/2014/main" id="{43C9A6AA-5611-53E5-CEDC-DD5E8B59AC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60"/>
    </mc:Choice>
    <mc:Fallback>
      <p:transition spd="slow" advTm="7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06a950d15d_0_5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-GR"/>
              <a:t>18</a:t>
            </a:fld>
            <a:endParaRPr/>
          </a:p>
        </p:txBody>
      </p:sp>
      <p:pic>
        <p:nvPicPr>
          <p:cNvPr id="256" name="Google Shape;256;g106a950d15d_0_5"/>
          <p:cNvPicPr preferRelativeResize="0"/>
          <p:nvPr/>
        </p:nvPicPr>
        <p:blipFill>
          <a:blip r:embed="rId5"/>
          <a:srcRect/>
          <a:stretch/>
        </p:blipFill>
        <p:spPr>
          <a:xfrm>
            <a:off x="152400" y="167141"/>
            <a:ext cx="8893258" cy="4200368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g106a950d15d_0_5"/>
          <p:cNvSpPr/>
          <p:nvPr/>
        </p:nvSpPr>
        <p:spPr>
          <a:xfrm rot="-7864495">
            <a:off x="979716" y="4206566"/>
            <a:ext cx="436956" cy="42801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18.mp3">
            <a:hlinkClick r:id="" action="ppaction://media"/>
            <a:extLst>
              <a:ext uri="{FF2B5EF4-FFF2-40B4-BE49-F238E27FC236}">
                <a16:creationId xmlns:a16="http://schemas.microsoft.com/office/drawing/2014/main" id="{0C981395-5D5D-BF2B-34B7-C1B77A0CA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396" y="4145656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0"/>
    </mc:Choice>
    <mc:Fallback xmlns="">
      <p:transition spd="slow" advTm="6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6;g106a950d15d_0_5">
            <a:extLst>
              <a:ext uri="{FF2B5EF4-FFF2-40B4-BE49-F238E27FC236}">
                <a16:creationId xmlns:a16="http://schemas.microsoft.com/office/drawing/2014/main" id="{5CFF5BDF-1ACB-8044-F59E-E775F225F62F}"/>
              </a:ext>
            </a:extLst>
          </p:cNvPr>
          <p:cNvPicPr preferRelativeResize="0"/>
          <p:nvPr/>
        </p:nvPicPr>
        <p:blipFill>
          <a:blip r:embed="rId5"/>
          <a:srcRect/>
          <a:stretch/>
        </p:blipFill>
        <p:spPr>
          <a:xfrm>
            <a:off x="152400" y="862637"/>
            <a:ext cx="8893258" cy="2809376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4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3" name="Google Shape;263;p24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19</a:t>
            </a:fld>
            <a:endParaRPr/>
          </a:p>
        </p:txBody>
      </p:sp>
      <p:sp>
        <p:nvSpPr>
          <p:cNvPr id="265" name="Google Shape;265;p24"/>
          <p:cNvSpPr/>
          <p:nvPr/>
        </p:nvSpPr>
        <p:spPr>
          <a:xfrm rot="-7865386">
            <a:off x="1838702" y="2109561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FPC-slide-19.mp3">
            <a:hlinkClick r:id="" action="ppaction://media"/>
            <a:extLst>
              <a:ext uri="{FF2B5EF4-FFF2-40B4-BE49-F238E27FC236}">
                <a16:creationId xmlns:a16="http://schemas.microsoft.com/office/drawing/2014/main" id="{ACBA2391-51C7-2DB5-B907-6662AECB70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0"/>
    </mc:Choice>
    <mc:Fallback xmlns="">
      <p:transition spd="slow" advTm="8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"/>
          <p:cNvSpPr txBox="1">
            <a:spLocks noGrp="1"/>
          </p:cNvSpPr>
          <p:nvPr>
            <p:ph type="title"/>
          </p:nvPr>
        </p:nvSpPr>
        <p:spPr>
          <a:xfrm>
            <a:off x="628650" y="399010"/>
            <a:ext cx="7886700" cy="86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348D"/>
              </a:buClr>
              <a:buSzPts val="2800"/>
              <a:buFont typeface="Calibri"/>
              <a:buNone/>
            </a:pPr>
            <a:r>
              <a:rPr lang="en-GR"/>
              <a:t>Note</a:t>
            </a:r>
            <a:endParaRPr/>
          </a:p>
        </p:txBody>
      </p:sp>
      <p:sp>
        <p:nvSpPr>
          <p:cNvPr id="47" name="Google Shape;47;p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99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GR"/>
              <a:t>This presentation will be a practical guide on how to conduct </a:t>
            </a:r>
            <a:r>
              <a:rPr lang="en-GR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your</a:t>
            </a:r>
            <a:r>
              <a:rPr lang="fr-FR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 first</a:t>
            </a:r>
            <a:r>
              <a:rPr lang="en-GR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 case nurse consultation</a:t>
            </a:r>
            <a:r>
              <a:rPr lang="fr-FR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 </a:t>
            </a:r>
            <a:r>
              <a:rPr lang="fr-FR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using</a:t>
            </a:r>
            <a:r>
              <a:rPr lang="fr-FR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 the Tool Suite (V2)</a:t>
            </a:r>
            <a:endParaRPr/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R"/>
              <a:t>It will not include all technical details on how to use the CoroPrevention Tool Suite, but it will </a:t>
            </a:r>
            <a:r>
              <a:rPr lang="nl-BE"/>
              <a:t>guide you</a:t>
            </a:r>
            <a:r>
              <a:rPr lang="en-GR"/>
              <a:t> through some examples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GR"/>
              <a:t>This presentation does </a:t>
            </a:r>
            <a:r>
              <a:rPr lang="en-GR" u="sng"/>
              <a:t>not</a:t>
            </a:r>
            <a:r>
              <a:rPr lang="en-GR"/>
              <a:t> include:</a:t>
            </a:r>
            <a:endParaRPr/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R"/>
              <a:t>Completing the EDC system </a:t>
            </a:r>
            <a:endParaRPr>
              <a:solidFill>
                <a:srgbClr val="FF0000"/>
              </a:solidFill>
            </a:endParaRPr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R"/>
              <a:t>Completing the questionnaires in the ePRO application (on the tablet)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48" name="Google Shape;48;p2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2</a:t>
            </a:fld>
            <a:endParaRPr/>
          </a:p>
        </p:txBody>
      </p:sp>
      <p:pic>
        <p:nvPicPr>
          <p:cNvPr id="2" name="FPC-slide-2.mp3">
            <a:hlinkClick r:id="" action="ppaction://media"/>
            <a:extLst>
              <a:ext uri="{FF2B5EF4-FFF2-40B4-BE49-F238E27FC236}">
                <a16:creationId xmlns:a16="http://schemas.microsoft.com/office/drawing/2014/main" id="{346ACDE5-5DDC-3DFA-23A6-1C5BA2E03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60"/>
    </mc:Choice>
    <mc:Fallback xmlns="">
      <p:transition spd="slow" advTm="44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6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" name="Google Shape;278;p26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20</a:t>
            </a:fld>
            <a:endParaRPr/>
          </a:p>
        </p:txBody>
      </p:sp>
      <p:pic>
        <p:nvPicPr>
          <p:cNvPr id="279" name="Google Shape;279;p26"/>
          <p:cNvPicPr preferRelativeResize="0"/>
          <p:nvPr/>
        </p:nvPicPr>
        <p:blipFill>
          <a:blip r:embed="rId5"/>
          <a:srcRect/>
          <a:stretch/>
        </p:blipFill>
        <p:spPr>
          <a:xfrm>
            <a:off x="0" y="1098762"/>
            <a:ext cx="9144000" cy="2945974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6"/>
          <p:cNvSpPr/>
          <p:nvPr/>
        </p:nvSpPr>
        <p:spPr>
          <a:xfrm rot="-7865386">
            <a:off x="1158950" y="3696432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005FB8-5B5E-9D46-D1BE-1775F30C15EE}"/>
              </a:ext>
            </a:extLst>
          </p:cNvPr>
          <p:cNvSpPr/>
          <p:nvPr/>
        </p:nvSpPr>
        <p:spPr>
          <a:xfrm>
            <a:off x="7974956" y="4386805"/>
            <a:ext cx="1169043" cy="356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2" name="FPC-slide-20.mp3">
            <a:hlinkClick r:id="" action="ppaction://media"/>
            <a:extLst>
              <a:ext uri="{FF2B5EF4-FFF2-40B4-BE49-F238E27FC236}">
                <a16:creationId xmlns:a16="http://schemas.microsoft.com/office/drawing/2014/main" id="{F8DF9232-F0D9-F5CB-B702-CC3C1B213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0"/>
    </mc:Choice>
    <mc:Fallback xmlns="">
      <p:transition spd="slow" advTm="4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7"/>
          <p:cNvSpPr txBox="1">
            <a:spLocks noGrp="1"/>
          </p:cNvSpPr>
          <p:nvPr>
            <p:ph type="title"/>
          </p:nvPr>
        </p:nvSpPr>
        <p:spPr>
          <a:xfrm>
            <a:off x="628650" y="399010"/>
            <a:ext cx="7886700" cy="86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348D"/>
              </a:buClr>
              <a:buSzPts val="2800"/>
              <a:buFont typeface="Calibri"/>
              <a:buNone/>
            </a:pPr>
            <a:r>
              <a:rPr lang="fr-FR" b="0"/>
              <a:t>Questionnaires</a:t>
            </a:r>
            <a:endParaRPr/>
          </a:p>
        </p:txBody>
      </p:sp>
      <p:sp>
        <p:nvSpPr>
          <p:cNvPr id="286" name="Google Shape;286;p2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99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US"/>
              <a:t>Check if the questionnaires have been completed. If not, you can help the patient with completing the questionnaires.</a:t>
            </a:r>
          </a:p>
        </p:txBody>
      </p:sp>
      <p:sp>
        <p:nvSpPr>
          <p:cNvPr id="287" name="Google Shape;287;p27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8" name="Google Shape;288;p27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21</a:t>
            </a:fld>
            <a:endParaRPr/>
          </a:p>
        </p:txBody>
      </p:sp>
      <p:pic>
        <p:nvPicPr>
          <p:cNvPr id="2" name="FPC-slide-21.mp3">
            <a:hlinkClick r:id="" action="ppaction://media"/>
            <a:extLst>
              <a:ext uri="{FF2B5EF4-FFF2-40B4-BE49-F238E27FC236}">
                <a16:creationId xmlns:a16="http://schemas.microsoft.com/office/drawing/2014/main" id="{3130F6E3-FED8-4D7C-EACF-0A45D07681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8950" y="4148851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30"/>
    </mc:Choice>
    <mc:Fallback xmlns="">
      <p:transition spd="slow" advTm="15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3C22E-E9F0-5685-6A99-FC0258936D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22</a:t>
            </a:fld>
            <a:endParaRPr lang="en-G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5F840A-1EF4-7BD1-3753-6AD83B737F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95925" y="330262"/>
            <a:ext cx="7752149" cy="4482976"/>
          </a:xfrm>
          <a:prstGeom prst="rect">
            <a:avLst/>
          </a:prstGeom>
        </p:spPr>
      </p:pic>
      <p:sp>
        <p:nvSpPr>
          <p:cNvPr id="7" name="Google Shape;312;p29">
            <a:extLst>
              <a:ext uri="{FF2B5EF4-FFF2-40B4-BE49-F238E27FC236}">
                <a16:creationId xmlns:a16="http://schemas.microsoft.com/office/drawing/2014/main" id="{B992946F-C15C-2B2C-029E-F70D88FA6429}"/>
              </a:ext>
            </a:extLst>
          </p:cNvPr>
          <p:cNvSpPr/>
          <p:nvPr/>
        </p:nvSpPr>
        <p:spPr>
          <a:xfrm rot="-7865386">
            <a:off x="4251129" y="1588793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22.mp3">
            <a:hlinkClick r:id="" action="ppaction://media"/>
            <a:extLst>
              <a:ext uri="{FF2B5EF4-FFF2-40B4-BE49-F238E27FC236}">
                <a16:creationId xmlns:a16="http://schemas.microsoft.com/office/drawing/2014/main" id="{37AAD637-1385-4B89-D231-A6DAEC3751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8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10"/>
    </mc:Choice>
    <mc:Fallback xmlns="">
      <p:transition spd="slow" advTm="14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3C22E-E9F0-5685-6A99-FC0258936D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23</a:t>
            </a:fld>
            <a:endParaRPr lang="en-G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A95554-9FAB-A92C-AF36-557E7C9F3A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67735" y="330262"/>
            <a:ext cx="7808529" cy="4482976"/>
          </a:xfrm>
          <a:prstGeom prst="rect">
            <a:avLst/>
          </a:prstGeom>
        </p:spPr>
      </p:pic>
      <p:sp>
        <p:nvSpPr>
          <p:cNvPr id="5" name="Google Shape;312;p29">
            <a:extLst>
              <a:ext uri="{FF2B5EF4-FFF2-40B4-BE49-F238E27FC236}">
                <a16:creationId xmlns:a16="http://schemas.microsoft.com/office/drawing/2014/main" id="{C07B7B10-8B83-2F9F-FCEB-98AE4BABBFDF}"/>
              </a:ext>
            </a:extLst>
          </p:cNvPr>
          <p:cNvSpPr/>
          <p:nvPr/>
        </p:nvSpPr>
        <p:spPr>
          <a:xfrm rot="-7865386">
            <a:off x="5153498" y="2663039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23.mp3">
            <a:hlinkClick r:id="" action="ppaction://media"/>
            <a:extLst>
              <a:ext uri="{FF2B5EF4-FFF2-40B4-BE49-F238E27FC236}">
                <a16:creationId xmlns:a16="http://schemas.microsoft.com/office/drawing/2014/main" id="{C3977368-3FFC-B7BD-3898-AFAD80EB4E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08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0"/>
    </mc:Choice>
    <mc:Fallback xmlns="">
      <p:transition spd="slow" advTm="8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3C22E-E9F0-5685-6A99-FC0258936D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24</a:t>
            </a:fld>
            <a:endParaRPr lang="en-G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00F2CB-7A49-EA6B-E248-4CE6DB14796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67562" y="159487"/>
            <a:ext cx="7408876" cy="4281200"/>
          </a:xfrm>
          <a:prstGeom prst="rect">
            <a:avLst/>
          </a:prstGeom>
        </p:spPr>
      </p:pic>
      <p:pic>
        <p:nvPicPr>
          <p:cNvPr id="2" name="FPC-slide-24.mp3">
            <a:hlinkClick r:id="" action="ppaction://media"/>
            <a:extLst>
              <a:ext uri="{FF2B5EF4-FFF2-40B4-BE49-F238E27FC236}">
                <a16:creationId xmlns:a16="http://schemas.microsoft.com/office/drawing/2014/main" id="{42D87855-1720-0DEB-68B1-76F437E2D2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7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0"/>
    </mc:Choice>
    <mc:Fallback xmlns="">
      <p:transition spd="slow" advTm="9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7"/>
          <p:cNvSpPr txBox="1">
            <a:spLocks noGrp="1"/>
          </p:cNvSpPr>
          <p:nvPr>
            <p:ph type="title"/>
          </p:nvPr>
        </p:nvSpPr>
        <p:spPr>
          <a:xfrm>
            <a:off x="628650" y="399010"/>
            <a:ext cx="7886700" cy="86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348D"/>
              </a:buClr>
              <a:buSzPts val="2800"/>
              <a:buFont typeface="Calibri"/>
              <a:buNone/>
            </a:pPr>
            <a:r>
              <a:rPr lang="en-GR" b="0"/>
              <a:t>Main part of the patient consultation</a:t>
            </a:r>
            <a:endParaRPr/>
          </a:p>
        </p:txBody>
      </p:sp>
      <p:sp>
        <p:nvSpPr>
          <p:cNvPr id="286" name="Google Shape;286;p2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99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GR"/>
              <a:t>From this moment on, the screen will be shared with the patient, and the patient is invited to follow everything you will do on the screen.</a:t>
            </a:r>
            <a:endParaRPr/>
          </a:p>
        </p:txBody>
      </p:sp>
      <p:sp>
        <p:nvSpPr>
          <p:cNvPr id="287" name="Google Shape;287;p27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8" name="Google Shape;288;p27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25</a:t>
            </a:fld>
            <a:endParaRPr/>
          </a:p>
        </p:txBody>
      </p:sp>
      <p:sp>
        <p:nvSpPr>
          <p:cNvPr id="289" name="Google Shape;289;p27"/>
          <p:cNvSpPr/>
          <p:nvPr/>
        </p:nvSpPr>
        <p:spPr>
          <a:xfrm>
            <a:off x="5442700" y="2441288"/>
            <a:ext cx="2363700" cy="1072500"/>
          </a:xfrm>
          <a:prstGeom prst="wedgeRoundRectCallout">
            <a:avLst>
              <a:gd name="adj1" fmla="val 57256"/>
              <a:gd name="adj2" fmla="val 113261"/>
              <a:gd name="adj3" fmla="val 0"/>
            </a:avLst>
          </a:prstGeom>
          <a:solidFill>
            <a:srgbClr val="F2F2F2"/>
          </a:solidFill>
          <a:ln w="9525" cap="flat" cmpd="sng">
            <a:solidFill>
              <a:srgbClr val="5E33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R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Shall we take a look together at where you are at now?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25.mp3">
            <a:hlinkClick r:id="" action="ppaction://media"/>
            <a:extLst>
              <a:ext uri="{FF2B5EF4-FFF2-40B4-BE49-F238E27FC236}">
                <a16:creationId xmlns:a16="http://schemas.microsoft.com/office/drawing/2014/main" id="{4D825CCE-FF64-CDCE-3296-578DBD45DB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70"/>
    </mc:Choice>
    <mc:Fallback xmlns="">
      <p:transition spd="slow" advTm="14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1FD91E-39A5-90C2-0624-046B807B2FB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08396" y="0"/>
            <a:ext cx="7727208" cy="4460487"/>
          </a:xfrm>
          <a:prstGeom prst="rect">
            <a:avLst/>
          </a:prstGeom>
        </p:spPr>
      </p:pic>
      <p:sp>
        <p:nvSpPr>
          <p:cNvPr id="294" name="Google Shape;294;p28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5" name="Google Shape;295;p28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26</a:t>
            </a:fld>
            <a:endParaRPr/>
          </a:p>
        </p:txBody>
      </p:sp>
      <p:pic>
        <p:nvPicPr>
          <p:cNvPr id="2" name="FPC-slide-26.mp3">
            <a:hlinkClick r:id="" action="ppaction://media"/>
            <a:extLst>
              <a:ext uri="{FF2B5EF4-FFF2-40B4-BE49-F238E27FC236}">
                <a16:creationId xmlns:a16="http://schemas.microsoft.com/office/drawing/2014/main" id="{AF00E72F-6E5A-58D6-8868-E3E2CF0308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80"/>
    </mc:Choice>
    <mc:Fallback xmlns="">
      <p:transition spd="slow" advTm="10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04A5A8-A0D4-F742-CFBE-5B2E21B772C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08396" y="0"/>
            <a:ext cx="7727208" cy="4460487"/>
          </a:xfrm>
          <a:prstGeom prst="rect">
            <a:avLst/>
          </a:prstGeom>
        </p:spPr>
      </p:pic>
      <p:sp>
        <p:nvSpPr>
          <p:cNvPr id="301" name="Google Shape;301;g106a950d15d_0_15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2" name="Google Shape;302;g106a950d15d_0_15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27</a:t>
            </a:fld>
            <a:endParaRPr/>
          </a:p>
        </p:txBody>
      </p:sp>
      <p:sp>
        <p:nvSpPr>
          <p:cNvPr id="304" name="Google Shape;304;g106a950d15d_0_15"/>
          <p:cNvSpPr/>
          <p:nvPr/>
        </p:nvSpPr>
        <p:spPr>
          <a:xfrm>
            <a:off x="716600" y="228472"/>
            <a:ext cx="4617400" cy="296400"/>
          </a:xfrm>
          <a:prstGeom prst="frame">
            <a:avLst>
              <a:gd name="adj1" fmla="val 125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FPC-slide-27.mp3">
            <a:hlinkClick r:id="" action="ppaction://media"/>
            <a:extLst>
              <a:ext uri="{FF2B5EF4-FFF2-40B4-BE49-F238E27FC236}">
                <a16:creationId xmlns:a16="http://schemas.microsoft.com/office/drawing/2014/main" id="{32EB145D-AADE-3559-9679-9614CB8058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396" y="4148141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00"/>
    </mc:Choice>
    <mc:Fallback xmlns="">
      <p:transition spd="slow" advTm="4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DC21DC-0B6D-82CE-9642-FAC128A61E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88916" y="0"/>
            <a:ext cx="7766168" cy="4482976"/>
          </a:xfrm>
          <a:prstGeom prst="rect">
            <a:avLst/>
          </a:prstGeom>
        </p:spPr>
      </p:pic>
      <p:sp>
        <p:nvSpPr>
          <p:cNvPr id="309" name="Google Shape;309;p29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0" name="Google Shape;310;p29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28</a:t>
            </a:fld>
            <a:endParaRPr/>
          </a:p>
        </p:txBody>
      </p:sp>
      <p:sp>
        <p:nvSpPr>
          <p:cNvPr id="312" name="Google Shape;312;p29"/>
          <p:cNvSpPr/>
          <p:nvPr/>
        </p:nvSpPr>
        <p:spPr>
          <a:xfrm rot="-7865386">
            <a:off x="802920" y="782259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28.mp3">
            <a:hlinkClick r:id="" action="ppaction://media"/>
            <a:extLst>
              <a:ext uri="{FF2B5EF4-FFF2-40B4-BE49-F238E27FC236}">
                <a16:creationId xmlns:a16="http://schemas.microsoft.com/office/drawing/2014/main" id="{C42C77FB-50CE-7A34-1C3A-52EB7198E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5625" y="4148085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0"/>
    </mc:Choice>
    <mc:Fallback xmlns="">
      <p:transition spd="slow" advTm="4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0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p30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29</a:t>
            </a:fld>
            <a:endParaRPr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490F88F-804B-3862-9381-BC6401122B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692208"/>
            <a:ext cx="9144000" cy="3388968"/>
          </a:xfrm>
          <a:prstGeom prst="rect">
            <a:avLst/>
          </a:prstGeom>
        </p:spPr>
      </p:pic>
      <p:pic>
        <p:nvPicPr>
          <p:cNvPr id="2" name="FPC-slide-29.mp3">
            <a:hlinkClick r:id="" action="ppaction://media"/>
            <a:extLst>
              <a:ext uri="{FF2B5EF4-FFF2-40B4-BE49-F238E27FC236}">
                <a16:creationId xmlns:a16="http://schemas.microsoft.com/office/drawing/2014/main" id="{62A57513-3CBE-1DDB-19D3-E5EF3BE61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00"/>
    </mc:Choice>
    <mc:Fallback xmlns="">
      <p:transition spd="slow" advTm="12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"/>
          <p:cNvSpPr txBox="1">
            <a:spLocks noGrp="1"/>
          </p:cNvSpPr>
          <p:nvPr>
            <p:ph type="title"/>
          </p:nvPr>
        </p:nvSpPr>
        <p:spPr>
          <a:xfrm>
            <a:off x="628650" y="399010"/>
            <a:ext cx="7886700" cy="86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348D"/>
              </a:buClr>
              <a:buSzPts val="2800"/>
              <a:buFont typeface="Calibri"/>
              <a:buNone/>
            </a:pPr>
            <a:r>
              <a:rPr lang="en-GR"/>
              <a:t>Patient description – Miss Carolyn Prevett</a:t>
            </a:r>
            <a:endParaRPr/>
          </a:p>
        </p:txBody>
      </p:sp>
      <p:sp>
        <p:nvSpPr>
          <p:cNvPr id="55" name="Google Shape;55;p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99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R" dirty="0"/>
              <a:t>67-year old female</a:t>
            </a:r>
            <a:endParaRPr lang="en-US"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R" dirty="0"/>
              <a:t>History</a:t>
            </a:r>
            <a:endParaRPr dirty="0"/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R" dirty="0"/>
              <a:t>NSTEMI</a:t>
            </a:r>
            <a:endParaRPr dirty="0"/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R" dirty="0"/>
              <a:t>For which PCI  was performed on </a:t>
            </a:r>
            <a:r>
              <a:rPr lang="en-GR" dirty="0">
                <a:solidFill>
                  <a:srgbClr val="FF0000"/>
                </a:solidFill>
              </a:rPr>
              <a:t> </a:t>
            </a:r>
            <a:r>
              <a:rPr lang="en-GR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19/01/2022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R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Risk factors:</a:t>
            </a:r>
            <a:endParaRPr dirty="0"/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R" dirty="0"/>
              <a:t>LDL </a:t>
            </a:r>
            <a:r>
              <a:rPr lang="en-GR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67 </a:t>
            </a:r>
            <a:r>
              <a:rPr lang="en-GR" dirty="0"/>
              <a:t>mg/dL (1.7 mmol/L)</a:t>
            </a:r>
            <a:endParaRPr dirty="0"/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R" dirty="0"/>
              <a:t>Average BP </a:t>
            </a:r>
            <a:r>
              <a:rPr lang="en-GR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148/67</a:t>
            </a:r>
            <a:r>
              <a:rPr lang="en-GR" dirty="0"/>
              <a:t> mm Hg</a:t>
            </a:r>
            <a:endParaRPr dirty="0"/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R"/>
              <a:t>Smoker</a:t>
            </a:r>
            <a:endParaRPr dirty="0"/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R" dirty="0"/>
              <a:t>Low physical activity (average 4500 </a:t>
            </a:r>
            <a:r>
              <a:rPr lang="en-GR" dirty="0">
                <a:solidFill>
                  <a:schemeClr val="tx1"/>
                </a:solidFill>
              </a:rPr>
              <a:t>steps / day, 6MWT </a:t>
            </a:r>
            <a:r>
              <a:rPr lang="en-GR" dirty="0"/>
              <a:t>378m)</a:t>
            </a:r>
            <a:endParaRPr dirty="0"/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R" dirty="0"/>
              <a:t>Current medication: bisoprolol 5 mg/d, atorvastatin 40 mg/d</a:t>
            </a:r>
            <a:endParaRPr dirty="0"/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R" dirty="0"/>
              <a:t>No second vascular event in the last two years</a:t>
            </a:r>
            <a:endParaRPr dirty="0"/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R" dirty="0"/>
              <a:t>Low medication adherence</a:t>
            </a:r>
            <a:endParaRPr dirty="0"/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ct val="100000"/>
              <a:buChar char="•"/>
            </a:pPr>
            <a:r>
              <a:rPr lang="en-GR"/>
              <a:t>Has a healthy diet based on the Mediterranean diet</a:t>
            </a:r>
            <a:endParaRPr dirty="0"/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ct val="100000"/>
              <a:buChar char="•"/>
            </a:pPr>
            <a:r>
              <a:rPr lang="en-GR"/>
              <a:t>Higher stress levels since the cardiac event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R"/>
              <a:t>HbA1c 5,7% (no diabetes)</a:t>
            </a:r>
            <a:endParaRPr dirty="0"/>
          </a:p>
        </p:txBody>
      </p:sp>
      <p:sp>
        <p:nvSpPr>
          <p:cNvPr id="56" name="Google Shape;56;p3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7" name="Google Shape;57;p3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3</a:t>
            </a:fld>
            <a:endParaRPr/>
          </a:p>
        </p:txBody>
      </p:sp>
      <p:pic>
        <p:nvPicPr>
          <p:cNvPr id="58" name="Google Shape;58;p3" descr="1,786 Middle Aged Woman Cartoon Illustrations &amp;amp; Clip Art - iStock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02224" y="1071962"/>
            <a:ext cx="2999575" cy="299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levenLabs_2025-02-03T14_26_56_Sarah_pre_s89_sb75_se0_b_m2.mp3">
            <a:hlinkClick r:id="" action="ppaction://media"/>
            <a:extLst>
              <a:ext uri="{FF2B5EF4-FFF2-40B4-BE49-F238E27FC236}">
                <a16:creationId xmlns:a16="http://schemas.microsoft.com/office/drawing/2014/main" id="{4CF2D9B0-435C-7B93-532C-40F47EFCD7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2175" y="4063598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70"/>
    </mc:Choice>
    <mc:Fallback>
      <p:transition spd="slow" advTm="47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2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7" name="Google Shape;327;p32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30</a:t>
            </a:fld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FA5FFA-AA30-D2BF-B7CE-25C72EF00EE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876391"/>
            <a:ext cx="9144000" cy="3178446"/>
          </a:xfrm>
          <a:prstGeom prst="rect">
            <a:avLst/>
          </a:prstGeom>
        </p:spPr>
      </p:pic>
      <p:sp>
        <p:nvSpPr>
          <p:cNvPr id="14" name="Google Shape;329;p32">
            <a:extLst>
              <a:ext uri="{FF2B5EF4-FFF2-40B4-BE49-F238E27FC236}">
                <a16:creationId xmlns:a16="http://schemas.microsoft.com/office/drawing/2014/main" id="{BDA1C5A4-A067-1D89-6523-3A12AEC6F382}"/>
              </a:ext>
            </a:extLst>
          </p:cNvPr>
          <p:cNvSpPr/>
          <p:nvPr/>
        </p:nvSpPr>
        <p:spPr>
          <a:xfrm>
            <a:off x="315502" y="1911602"/>
            <a:ext cx="3821069" cy="1876627"/>
          </a:xfrm>
          <a:prstGeom prst="frame">
            <a:avLst>
              <a:gd name="adj1" fmla="val 2602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14" descr="A white line on a white background&#10;&#10;AI-generated content may be incorrect.">
            <a:extLst>
              <a:ext uri="{FF2B5EF4-FFF2-40B4-BE49-F238E27FC236}">
                <a16:creationId xmlns:a16="http://schemas.microsoft.com/office/drawing/2014/main" id="{DA83B19C-A3BA-5614-FC5C-0B66375522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9095" y="2781299"/>
            <a:ext cx="248559" cy="841830"/>
          </a:xfrm>
          <a:prstGeom prst="rect">
            <a:avLst/>
          </a:prstGeom>
        </p:spPr>
      </p:pic>
      <p:pic>
        <p:nvPicPr>
          <p:cNvPr id="2" name="ElevenLabs_2025-02-03T14_31_29_Sarah_pre_s89_sb75_se0_b_m2.mp3">
            <a:hlinkClick r:id="" action="ppaction://media"/>
            <a:extLst>
              <a:ext uri="{FF2B5EF4-FFF2-40B4-BE49-F238E27FC236}">
                <a16:creationId xmlns:a16="http://schemas.microsoft.com/office/drawing/2014/main" id="{980F12EF-29D9-907F-46FC-F12D0AD8FD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46881" y="4058198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60"/>
    </mc:Choice>
    <mc:Fallback>
      <p:transition spd="slow" advTm="43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3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6" name="Google Shape;336;p33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31</a:t>
            </a:fld>
            <a:endParaRPr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D196F5B-81DA-9F64-10AA-22B40D1081C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876391"/>
            <a:ext cx="9144000" cy="3178446"/>
          </a:xfrm>
          <a:prstGeom prst="rect">
            <a:avLst/>
          </a:prstGeom>
        </p:spPr>
      </p:pic>
      <p:pic>
        <p:nvPicPr>
          <p:cNvPr id="7" name="Picture 6" descr="A white line on a white background&#10;&#10;AI-generated content may be incorrect.">
            <a:extLst>
              <a:ext uri="{FF2B5EF4-FFF2-40B4-BE49-F238E27FC236}">
                <a16:creationId xmlns:a16="http://schemas.microsoft.com/office/drawing/2014/main" id="{4B969BE6-507F-FE77-0C3E-F3B8944EF8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9095" y="2781299"/>
            <a:ext cx="248559" cy="841830"/>
          </a:xfrm>
          <a:prstGeom prst="rect">
            <a:avLst/>
          </a:prstGeom>
        </p:spPr>
      </p:pic>
      <p:pic>
        <p:nvPicPr>
          <p:cNvPr id="8" name="Picture 7" descr="A graph with a line&#10;&#10;AI-generated content may be incorrect.">
            <a:extLst>
              <a:ext uri="{FF2B5EF4-FFF2-40B4-BE49-F238E27FC236}">
                <a16:creationId xmlns:a16="http://schemas.microsoft.com/office/drawing/2014/main" id="{50AE1F3C-CBD0-EC85-27A0-4A5BE7D317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5857" y="2233917"/>
            <a:ext cx="3937001" cy="1419526"/>
          </a:xfrm>
          <a:prstGeom prst="rect">
            <a:avLst/>
          </a:prstGeom>
        </p:spPr>
      </p:pic>
      <p:sp>
        <p:nvSpPr>
          <p:cNvPr id="9" name="Google Shape;338;p33">
            <a:extLst>
              <a:ext uri="{FF2B5EF4-FFF2-40B4-BE49-F238E27FC236}">
                <a16:creationId xmlns:a16="http://schemas.microsoft.com/office/drawing/2014/main" id="{B669D731-DDAE-6D29-2BEB-229235B2DE8C}"/>
              </a:ext>
            </a:extLst>
          </p:cNvPr>
          <p:cNvSpPr/>
          <p:nvPr/>
        </p:nvSpPr>
        <p:spPr>
          <a:xfrm>
            <a:off x="3982055" y="2207366"/>
            <a:ext cx="4272946" cy="1626221"/>
          </a:xfrm>
          <a:prstGeom prst="frame">
            <a:avLst>
              <a:gd name="adj1" fmla="val 2602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ElevenLabs_2025-02-03T14_32_41_Sarah_pre_s89_sb75_se0_b_m2.mp3">
            <a:hlinkClick r:id="" action="ppaction://media"/>
            <a:extLst>
              <a:ext uri="{FF2B5EF4-FFF2-40B4-BE49-F238E27FC236}">
                <a16:creationId xmlns:a16="http://schemas.microsoft.com/office/drawing/2014/main" id="{93DB210F-0DF4-6214-001B-9C56221F88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09280" y="41142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30"/>
    </mc:Choice>
    <mc:Fallback xmlns="">
      <p:transition spd="slow" advTm="17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4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5" name="Google Shape;345;p34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32</a:t>
            </a:fld>
            <a:endParaRPr/>
          </a:p>
        </p:txBody>
      </p:sp>
      <p:pic>
        <p:nvPicPr>
          <p:cNvPr id="2" name="FPC-slide-32.mp3">
            <a:hlinkClick r:id="" action="ppaction://media"/>
            <a:extLst>
              <a:ext uri="{FF2B5EF4-FFF2-40B4-BE49-F238E27FC236}">
                <a16:creationId xmlns:a16="http://schemas.microsoft.com/office/drawing/2014/main" id="{65EE1FFD-27BB-10C1-5139-DE2BC76D62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70BCC67-5B05-996A-A8F0-C25D24E0FCA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0" y="876391"/>
            <a:ext cx="9144000" cy="3178446"/>
          </a:xfrm>
          <a:prstGeom prst="rect">
            <a:avLst/>
          </a:prstGeom>
        </p:spPr>
      </p:pic>
      <p:pic>
        <p:nvPicPr>
          <p:cNvPr id="7" name="Picture 6" descr="A white line on a white background&#10;&#10;AI-generated content may be incorrect.">
            <a:extLst>
              <a:ext uri="{FF2B5EF4-FFF2-40B4-BE49-F238E27FC236}">
                <a16:creationId xmlns:a16="http://schemas.microsoft.com/office/drawing/2014/main" id="{37641A9B-CEEC-0019-21D9-9E6456639E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9095" y="2781299"/>
            <a:ext cx="248559" cy="841830"/>
          </a:xfrm>
          <a:prstGeom prst="rect">
            <a:avLst/>
          </a:prstGeom>
        </p:spPr>
      </p:pic>
      <p:pic>
        <p:nvPicPr>
          <p:cNvPr id="9" name="Picture 8" descr="A graph with a line&#10;&#10;AI-generated content may be incorrect.">
            <a:extLst>
              <a:ext uri="{FF2B5EF4-FFF2-40B4-BE49-F238E27FC236}">
                <a16:creationId xmlns:a16="http://schemas.microsoft.com/office/drawing/2014/main" id="{2316F304-03C3-7A52-8A07-4ACDB4CCDE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5857" y="2233917"/>
            <a:ext cx="3937001" cy="1419526"/>
          </a:xfrm>
          <a:prstGeom prst="rect">
            <a:avLst/>
          </a:prstGeom>
        </p:spPr>
      </p:pic>
      <p:sp>
        <p:nvSpPr>
          <p:cNvPr id="10" name="Google Shape;347;p34">
            <a:extLst>
              <a:ext uri="{FF2B5EF4-FFF2-40B4-BE49-F238E27FC236}">
                <a16:creationId xmlns:a16="http://schemas.microsoft.com/office/drawing/2014/main" id="{0336C398-EA2A-5D32-3518-9A84ED83674B}"/>
              </a:ext>
            </a:extLst>
          </p:cNvPr>
          <p:cNvSpPr/>
          <p:nvPr/>
        </p:nvSpPr>
        <p:spPr>
          <a:xfrm rot="13734614">
            <a:off x="1314897" y="1803897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"/>
    </mc:Choice>
    <mc:Fallback xmlns="">
      <p:transition spd="slow" advTm="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EA07C1-EE4C-BF45-636E-9E9DBE0586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33</a:t>
            </a:fld>
            <a:endParaRPr lang="en-G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1E6917-E12F-49DB-AC14-872E6A8BB4C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182615"/>
            <a:ext cx="9144000" cy="4151146"/>
          </a:xfrm>
          <a:prstGeom prst="rect">
            <a:avLst/>
          </a:prstGeom>
        </p:spPr>
      </p:pic>
      <p:pic>
        <p:nvPicPr>
          <p:cNvPr id="2" name="FPC-slide-33.mp3">
            <a:hlinkClick r:id="" action="ppaction://media"/>
            <a:extLst>
              <a:ext uri="{FF2B5EF4-FFF2-40B4-BE49-F238E27FC236}">
                <a16:creationId xmlns:a16="http://schemas.microsoft.com/office/drawing/2014/main" id="{364D25D0-46D9-2042-1B78-353A403D32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9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0"/>
    </mc:Choice>
    <mc:Fallback xmlns="">
      <p:transition spd="slow" advTm="2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7A4B7E-B67F-823D-7D8B-35CA279586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496177"/>
            <a:ext cx="9144000" cy="4151146"/>
          </a:xfrm>
          <a:prstGeom prst="rect">
            <a:avLst/>
          </a:prstGeom>
        </p:spPr>
      </p:pic>
      <p:sp>
        <p:nvSpPr>
          <p:cNvPr id="353" name="Google Shape;353;p35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4" name="Google Shape;354;p35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34</a:t>
            </a:fld>
            <a:endParaRPr/>
          </a:p>
        </p:txBody>
      </p:sp>
      <p:sp>
        <p:nvSpPr>
          <p:cNvPr id="356" name="Google Shape;356;p35"/>
          <p:cNvSpPr/>
          <p:nvPr/>
        </p:nvSpPr>
        <p:spPr>
          <a:xfrm>
            <a:off x="414867" y="1970315"/>
            <a:ext cx="4444999" cy="2286000"/>
          </a:xfrm>
          <a:prstGeom prst="frame">
            <a:avLst>
              <a:gd name="adj1" fmla="val 2602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34.mp3">
            <a:hlinkClick r:id="" action="ppaction://media"/>
            <a:extLst>
              <a:ext uri="{FF2B5EF4-FFF2-40B4-BE49-F238E27FC236}">
                <a16:creationId xmlns:a16="http://schemas.microsoft.com/office/drawing/2014/main" id="{22470D35-2E3E-61F5-0DB3-0211A5663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90"/>
    </mc:Choice>
    <mc:Fallback xmlns="">
      <p:transition spd="slow" advTm="25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CAEA76-2B7A-6363-3BD2-79AFDE084D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496177"/>
            <a:ext cx="9144000" cy="4151146"/>
          </a:xfrm>
          <a:prstGeom prst="rect">
            <a:avLst/>
          </a:prstGeom>
        </p:spPr>
      </p:pic>
      <p:sp>
        <p:nvSpPr>
          <p:cNvPr id="362" name="Google Shape;362;p36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3" name="Google Shape;363;p36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35</a:t>
            </a:fld>
            <a:endParaRPr/>
          </a:p>
        </p:txBody>
      </p:sp>
      <p:sp>
        <p:nvSpPr>
          <p:cNvPr id="365" name="Google Shape;365;p36"/>
          <p:cNvSpPr/>
          <p:nvPr/>
        </p:nvSpPr>
        <p:spPr>
          <a:xfrm>
            <a:off x="4746171" y="1796143"/>
            <a:ext cx="4397829" cy="2558143"/>
          </a:xfrm>
          <a:prstGeom prst="frame">
            <a:avLst>
              <a:gd name="adj1" fmla="val 2602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35.mp3">
            <a:hlinkClick r:id="" action="ppaction://media"/>
            <a:extLst>
              <a:ext uri="{FF2B5EF4-FFF2-40B4-BE49-F238E27FC236}">
                <a16:creationId xmlns:a16="http://schemas.microsoft.com/office/drawing/2014/main" id="{7E759329-053E-96CD-61EA-91A92BE100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20"/>
    </mc:Choice>
    <mc:Fallback xmlns="">
      <p:transition spd="slow" advTm="15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9"/>
          <p:cNvSpPr txBox="1">
            <a:spLocks noGrp="1"/>
          </p:cNvSpPr>
          <p:nvPr>
            <p:ph type="title"/>
          </p:nvPr>
        </p:nvSpPr>
        <p:spPr>
          <a:xfrm>
            <a:off x="628650" y="399010"/>
            <a:ext cx="7886700" cy="86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348D"/>
              </a:buClr>
              <a:buSzPts val="2800"/>
              <a:buFont typeface="Calibri"/>
              <a:buNone/>
            </a:pPr>
            <a:r>
              <a:rPr lang="en-GR" b="0"/>
              <a:t>Module </a:t>
            </a:r>
            <a:r>
              <a:rPr lang="fr-FR" b="0"/>
              <a:t>by</a:t>
            </a:r>
            <a:r>
              <a:rPr lang="en-GR" b="0"/>
              <a:t> module</a:t>
            </a:r>
            <a:endParaRPr/>
          </a:p>
        </p:txBody>
      </p:sp>
      <p:sp>
        <p:nvSpPr>
          <p:cNvPr id="392" name="Google Shape;392;p3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99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GR"/>
              <a:t>For each module you will look at the overview and decide together with the patient if he/she wants to change the behaviour. If so, you can do detailed goal-setting per goal.</a:t>
            </a:r>
            <a:endParaRPr/>
          </a:p>
        </p:txBody>
      </p:sp>
      <p:sp>
        <p:nvSpPr>
          <p:cNvPr id="393" name="Google Shape;393;p39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4" name="Google Shape;394;p39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36</a:t>
            </a:fld>
            <a:endParaRPr/>
          </a:p>
        </p:txBody>
      </p:sp>
      <p:pic>
        <p:nvPicPr>
          <p:cNvPr id="2" name="FPC-slide-36.mp3">
            <a:hlinkClick r:id="" action="ppaction://media"/>
            <a:extLst>
              <a:ext uri="{FF2B5EF4-FFF2-40B4-BE49-F238E27FC236}">
                <a16:creationId xmlns:a16="http://schemas.microsoft.com/office/drawing/2014/main" id="{55E45BE2-A5C1-281D-4AD3-CEB4DED02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9280" y="4165478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40"/>
    </mc:Choice>
    <mc:Fallback xmlns="">
      <p:transition spd="slow" advTm="16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1"/>
          <p:cNvSpPr txBox="1">
            <a:spLocks noGrp="1"/>
          </p:cNvSpPr>
          <p:nvPr>
            <p:ph type="title"/>
          </p:nvPr>
        </p:nvSpPr>
        <p:spPr>
          <a:xfrm>
            <a:off x="628650" y="2137247"/>
            <a:ext cx="7886700" cy="86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R"/>
              <a:t>Medication adherence</a:t>
            </a:r>
            <a:endParaRPr/>
          </a:p>
        </p:txBody>
      </p:sp>
      <p:sp>
        <p:nvSpPr>
          <p:cNvPr id="400" name="Google Shape;400;p1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37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C84D91-18AD-CED6-21BE-B8FC809DD4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333" t="42067" r="35239" b="47443"/>
          <a:stretch/>
        </p:blipFill>
        <p:spPr>
          <a:xfrm>
            <a:off x="3037114" y="2788537"/>
            <a:ext cx="2830286" cy="1179287"/>
          </a:xfrm>
          <a:prstGeom prst="rect">
            <a:avLst/>
          </a:prstGeom>
        </p:spPr>
      </p:pic>
      <p:pic>
        <p:nvPicPr>
          <p:cNvPr id="3" name="FPC-slide-37.mp3">
            <a:hlinkClick r:id="" action="ppaction://media"/>
            <a:extLst>
              <a:ext uri="{FF2B5EF4-FFF2-40B4-BE49-F238E27FC236}">
                <a16:creationId xmlns:a16="http://schemas.microsoft.com/office/drawing/2014/main" id="{072F568C-2AD4-F277-D94B-E7E80F1088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0"/>
    </mc:Choice>
    <mc:Fallback xmlns="">
      <p:transition spd="slow" advTm="2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CAEA76-2B7A-6363-3BD2-79AFDE084D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522728"/>
            <a:ext cx="9144000" cy="4098043"/>
          </a:xfrm>
          <a:prstGeom prst="rect">
            <a:avLst/>
          </a:prstGeom>
        </p:spPr>
      </p:pic>
      <p:sp>
        <p:nvSpPr>
          <p:cNvPr id="362" name="Google Shape;362;p36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3" name="Google Shape;363;p36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38</a:t>
            </a:fld>
            <a:endParaRPr/>
          </a:p>
        </p:txBody>
      </p:sp>
      <p:sp>
        <p:nvSpPr>
          <p:cNvPr id="365" name="Google Shape;365;p36"/>
          <p:cNvSpPr/>
          <p:nvPr/>
        </p:nvSpPr>
        <p:spPr>
          <a:xfrm>
            <a:off x="4724400" y="1741714"/>
            <a:ext cx="4419600" cy="2645229"/>
          </a:xfrm>
          <a:prstGeom prst="frame">
            <a:avLst>
              <a:gd name="adj1" fmla="val 2602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76;p37">
            <a:extLst>
              <a:ext uri="{FF2B5EF4-FFF2-40B4-BE49-F238E27FC236}">
                <a16:creationId xmlns:a16="http://schemas.microsoft.com/office/drawing/2014/main" id="{C93B33C6-86D9-B47F-C815-63A0A200F671}"/>
              </a:ext>
            </a:extLst>
          </p:cNvPr>
          <p:cNvSpPr/>
          <p:nvPr/>
        </p:nvSpPr>
        <p:spPr>
          <a:xfrm rot="-7865386">
            <a:off x="5727485" y="2436224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38.mp3">
            <a:hlinkClick r:id="" action="ppaction://media"/>
            <a:extLst>
              <a:ext uri="{FF2B5EF4-FFF2-40B4-BE49-F238E27FC236}">
                <a16:creationId xmlns:a16="http://schemas.microsoft.com/office/drawing/2014/main" id="{163F0B24-042D-3F2F-8DD4-F1B77032A0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5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6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60"/>
    </mc:Choice>
    <mc:Fallback xmlns="">
      <p:transition spd="slow" advTm="14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CAEA76-2B7A-6363-3BD2-79AFDE084D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182615"/>
            <a:ext cx="9144000" cy="4098043"/>
          </a:xfrm>
          <a:prstGeom prst="rect">
            <a:avLst/>
          </a:prstGeom>
        </p:spPr>
      </p:pic>
      <p:sp>
        <p:nvSpPr>
          <p:cNvPr id="362" name="Google Shape;362;p36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3" name="Google Shape;363;p36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39</a:t>
            </a:fld>
            <a:endParaRPr/>
          </a:p>
        </p:txBody>
      </p:sp>
      <p:sp>
        <p:nvSpPr>
          <p:cNvPr id="7" name="Google Shape;376;p37">
            <a:extLst>
              <a:ext uri="{FF2B5EF4-FFF2-40B4-BE49-F238E27FC236}">
                <a16:creationId xmlns:a16="http://schemas.microsoft.com/office/drawing/2014/main" id="{C93B33C6-86D9-B47F-C815-63A0A200F671}"/>
              </a:ext>
            </a:extLst>
          </p:cNvPr>
          <p:cNvSpPr/>
          <p:nvPr/>
        </p:nvSpPr>
        <p:spPr>
          <a:xfrm rot="-7865386">
            <a:off x="169709" y="1341906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39.mp3">
            <a:hlinkClick r:id="" action="ppaction://media"/>
            <a:extLst>
              <a:ext uri="{FF2B5EF4-FFF2-40B4-BE49-F238E27FC236}">
                <a16:creationId xmlns:a16="http://schemas.microsoft.com/office/drawing/2014/main" id="{D4C3A4B7-AFDF-4DD2-32B8-9BE394E1F8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0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0"/>
    </mc:Choice>
    <mc:Fallback xmlns="">
      <p:transition spd="slow" advTm="4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"/>
          <p:cNvSpPr txBox="1">
            <a:spLocks noGrp="1"/>
          </p:cNvSpPr>
          <p:nvPr>
            <p:ph type="title"/>
          </p:nvPr>
        </p:nvSpPr>
        <p:spPr>
          <a:xfrm>
            <a:off x="628650" y="399010"/>
            <a:ext cx="7886700" cy="86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348D"/>
              </a:buClr>
              <a:buSzPts val="2800"/>
              <a:buFont typeface="Calibri"/>
              <a:buNone/>
            </a:pPr>
            <a:r>
              <a:rPr lang="nl-BE"/>
              <a:t>An </a:t>
            </a:r>
            <a:r>
              <a:rPr lang="en-GR"/>
              <a:t>example of “Visit 2”</a:t>
            </a:r>
            <a:endParaRPr/>
          </a:p>
        </p:txBody>
      </p:sp>
      <p:sp>
        <p:nvSpPr>
          <p:cNvPr id="64" name="Google Shape;64;p4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" name="Google Shape;65;p4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4</a:t>
            </a:fld>
            <a:endParaRPr/>
          </a:p>
        </p:txBody>
      </p:sp>
      <p:pic>
        <p:nvPicPr>
          <p:cNvPr id="2" name="FPC-slide-4.mp3">
            <a:hlinkClick r:id="" action="ppaction://media"/>
            <a:extLst>
              <a:ext uri="{FF2B5EF4-FFF2-40B4-BE49-F238E27FC236}">
                <a16:creationId xmlns:a16="http://schemas.microsoft.com/office/drawing/2014/main" id="{1261E847-25C2-C6EB-3244-A483A84F7D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0"/>
    </mc:Choice>
    <mc:Fallback xmlns="">
      <p:transition spd="slow" advTm="2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5FDB35-9B37-C7BC-8128-9C2ECA509E6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823211"/>
            <a:ext cx="9144000" cy="3497078"/>
          </a:xfrm>
          <a:prstGeom prst="rect">
            <a:avLst/>
          </a:prstGeom>
        </p:spPr>
      </p:pic>
      <p:sp>
        <p:nvSpPr>
          <p:cNvPr id="425" name="Google Shape;425;p41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6" name="Google Shape;426;p4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40</a:t>
            </a:fld>
            <a:endParaRPr/>
          </a:p>
        </p:txBody>
      </p:sp>
      <p:sp>
        <p:nvSpPr>
          <p:cNvPr id="428" name="Google Shape;428;p41"/>
          <p:cNvSpPr/>
          <p:nvPr/>
        </p:nvSpPr>
        <p:spPr>
          <a:xfrm>
            <a:off x="446314" y="1674808"/>
            <a:ext cx="435429" cy="197535"/>
          </a:xfrm>
          <a:prstGeom prst="frame">
            <a:avLst>
              <a:gd name="adj1" fmla="val 7602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40.mp3">
            <a:hlinkClick r:id="" action="ppaction://media"/>
            <a:extLst>
              <a:ext uri="{FF2B5EF4-FFF2-40B4-BE49-F238E27FC236}">
                <a16:creationId xmlns:a16="http://schemas.microsoft.com/office/drawing/2014/main" id="{FB1027F6-1548-6798-B05E-963E83EC8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5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40"/>
    </mc:Choice>
    <mc:Fallback xmlns="">
      <p:transition spd="slow" advTm="58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5971D5-4A4A-DEAE-4928-7FB06B6823A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0" y="823211"/>
            <a:ext cx="9144000" cy="3497078"/>
          </a:xfrm>
          <a:prstGeom prst="rect">
            <a:avLst/>
          </a:prstGeom>
        </p:spPr>
      </p:pic>
      <p:sp>
        <p:nvSpPr>
          <p:cNvPr id="435" name="Google Shape;435;p42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6" name="Google Shape;436;p42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41</a:t>
            </a:fld>
            <a:endParaRPr/>
          </a:p>
        </p:txBody>
      </p:sp>
      <p:sp>
        <p:nvSpPr>
          <p:cNvPr id="439" name="Google Shape;439;p42"/>
          <p:cNvSpPr/>
          <p:nvPr/>
        </p:nvSpPr>
        <p:spPr>
          <a:xfrm rot="-7865386">
            <a:off x="1411187" y="1790170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41.mp3">
            <a:hlinkClick r:id="" action="ppaction://media"/>
            <a:extLst>
              <a:ext uri="{FF2B5EF4-FFF2-40B4-BE49-F238E27FC236}">
                <a16:creationId xmlns:a16="http://schemas.microsoft.com/office/drawing/2014/main" id="{DD291BB7-6BAA-F6AA-B3D5-FEF15B55E3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0"/>
    </mc:Choice>
    <mc:Fallback xmlns="">
      <p:transition spd="slow" advTm="2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589B80-A1FD-47AB-9285-97A555DC083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42</a:t>
            </a:fld>
            <a:endParaRPr lang="en-G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7F1903-2049-F7F7-42BB-4001CA4E86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741995"/>
            <a:ext cx="9144000" cy="3659510"/>
          </a:xfrm>
          <a:prstGeom prst="rect">
            <a:avLst/>
          </a:prstGeom>
        </p:spPr>
      </p:pic>
      <p:pic>
        <p:nvPicPr>
          <p:cNvPr id="2" name="FPC-slide-42.mp3">
            <a:hlinkClick r:id="" action="ppaction://media"/>
            <a:extLst>
              <a:ext uri="{FF2B5EF4-FFF2-40B4-BE49-F238E27FC236}">
                <a16:creationId xmlns:a16="http://schemas.microsoft.com/office/drawing/2014/main" id="{E2ABAA8A-1F7C-1631-9F50-C1E0E71894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7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80"/>
    </mc:Choice>
    <mc:Fallback xmlns="">
      <p:transition spd="slow" advTm="32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589B80-A1FD-47AB-9285-97A555DC083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43</a:t>
            </a:fld>
            <a:endParaRPr lang="en-G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7F1903-2049-F7F7-42BB-4001CA4E86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741995"/>
            <a:ext cx="9144000" cy="3659510"/>
          </a:xfrm>
          <a:prstGeom prst="rect">
            <a:avLst/>
          </a:prstGeom>
        </p:spPr>
      </p:pic>
      <p:sp>
        <p:nvSpPr>
          <p:cNvPr id="5" name="Google Shape;376;p37">
            <a:extLst>
              <a:ext uri="{FF2B5EF4-FFF2-40B4-BE49-F238E27FC236}">
                <a16:creationId xmlns:a16="http://schemas.microsoft.com/office/drawing/2014/main" id="{C85AF08C-8B8E-BA8E-1A96-94A5C01EA3BF}"/>
              </a:ext>
            </a:extLst>
          </p:cNvPr>
          <p:cNvSpPr/>
          <p:nvPr/>
        </p:nvSpPr>
        <p:spPr>
          <a:xfrm rot="-7865386">
            <a:off x="3612072" y="2052411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43.mp3">
            <a:hlinkClick r:id="" action="ppaction://media"/>
            <a:extLst>
              <a:ext uri="{FF2B5EF4-FFF2-40B4-BE49-F238E27FC236}">
                <a16:creationId xmlns:a16="http://schemas.microsoft.com/office/drawing/2014/main" id="{91DCDA44-B314-6AB7-A6A3-8EB49FC3F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8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50"/>
    </mc:Choice>
    <mc:Fallback xmlns="">
      <p:transition spd="slow" advTm="18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8CFEE-D408-D71D-0277-E8EF4BD4F7F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44</a:t>
            </a:fld>
            <a:endParaRPr lang="en-G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213AF4-07B2-BE4C-3698-7EBEB104E6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05836" y="0"/>
            <a:ext cx="7732327" cy="4482976"/>
          </a:xfrm>
          <a:prstGeom prst="rect">
            <a:avLst/>
          </a:prstGeom>
        </p:spPr>
      </p:pic>
      <p:pic>
        <p:nvPicPr>
          <p:cNvPr id="2" name="FPC-slide-44.mp3">
            <a:hlinkClick r:id="" action="ppaction://media"/>
            <a:extLst>
              <a:ext uri="{FF2B5EF4-FFF2-40B4-BE49-F238E27FC236}">
                <a16:creationId xmlns:a16="http://schemas.microsoft.com/office/drawing/2014/main" id="{81667D29-07F2-93FD-0A25-206A779532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3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0"/>
    </mc:Choice>
    <mc:Fallback xmlns="">
      <p:transition spd="slow" advTm="5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7BA36B7-1035-7483-BF06-375D86B432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409834"/>
            <a:ext cx="9144000" cy="4323832"/>
          </a:xfrm>
          <a:prstGeom prst="rect">
            <a:avLst/>
          </a:prstGeom>
        </p:spPr>
      </p:pic>
      <p:sp>
        <p:nvSpPr>
          <p:cNvPr id="371" name="Google Shape;371;p37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2" name="Google Shape;372;p37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45</a:t>
            </a:fld>
            <a:endParaRPr/>
          </a:p>
        </p:txBody>
      </p:sp>
      <p:sp>
        <p:nvSpPr>
          <p:cNvPr id="374" name="Google Shape;374;p37"/>
          <p:cNvSpPr/>
          <p:nvPr/>
        </p:nvSpPr>
        <p:spPr>
          <a:xfrm>
            <a:off x="4789714" y="1687286"/>
            <a:ext cx="4354286" cy="2634343"/>
          </a:xfrm>
          <a:prstGeom prst="frame">
            <a:avLst>
              <a:gd name="adj1" fmla="val 2602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37"/>
          <p:cNvSpPr/>
          <p:nvPr/>
        </p:nvSpPr>
        <p:spPr>
          <a:xfrm rot="-7865386">
            <a:off x="5624692" y="2357724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45.mp3">
            <a:hlinkClick r:id="" action="ppaction://media"/>
            <a:extLst>
              <a:ext uri="{FF2B5EF4-FFF2-40B4-BE49-F238E27FC236}">
                <a16:creationId xmlns:a16="http://schemas.microsoft.com/office/drawing/2014/main" id="{764E7B76-AAAF-CDA0-B8B8-1D65B634B7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9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30"/>
    </mc:Choice>
    <mc:Fallback xmlns="">
      <p:transition spd="slow" advTm="21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A49E74-EAF4-1563-52C6-06B8C810E6C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488367"/>
            <a:ext cx="9144000" cy="4166765"/>
          </a:xfrm>
          <a:prstGeom prst="rect">
            <a:avLst/>
          </a:prstGeom>
        </p:spPr>
      </p:pic>
      <p:sp>
        <p:nvSpPr>
          <p:cNvPr id="406" name="Google Shape;406;p23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7" name="Google Shape;407;p23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46</a:t>
            </a:fld>
            <a:endParaRPr/>
          </a:p>
        </p:txBody>
      </p:sp>
      <p:sp>
        <p:nvSpPr>
          <p:cNvPr id="409" name="Google Shape;409;p23"/>
          <p:cNvSpPr/>
          <p:nvPr/>
        </p:nvSpPr>
        <p:spPr>
          <a:xfrm rot="-7865386">
            <a:off x="7754951" y="2520496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23"/>
          <p:cNvSpPr/>
          <p:nvPr/>
        </p:nvSpPr>
        <p:spPr>
          <a:xfrm>
            <a:off x="4778829" y="1763487"/>
            <a:ext cx="4365171" cy="2569028"/>
          </a:xfrm>
          <a:prstGeom prst="frame">
            <a:avLst>
              <a:gd name="adj1" fmla="val 2602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46.mp3">
            <a:hlinkClick r:id="" action="ppaction://media"/>
            <a:extLst>
              <a:ext uri="{FF2B5EF4-FFF2-40B4-BE49-F238E27FC236}">
                <a16:creationId xmlns:a16="http://schemas.microsoft.com/office/drawing/2014/main" id="{83B75CB9-BDA3-3AD8-C03D-E6B9C6B82D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50"/>
    </mc:Choice>
    <mc:Fallback xmlns="">
      <p:transition spd="slow" advTm="60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1"/>
          <p:cNvSpPr txBox="1">
            <a:spLocks noGrp="1"/>
          </p:cNvSpPr>
          <p:nvPr>
            <p:ph type="title"/>
          </p:nvPr>
        </p:nvSpPr>
        <p:spPr>
          <a:xfrm>
            <a:off x="628650" y="2137247"/>
            <a:ext cx="7886700" cy="86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-FR"/>
              <a:t>Start </a:t>
            </a:r>
            <a:r>
              <a:rPr lang="fr-FR" err="1"/>
              <a:t>moving</a:t>
            </a:r>
            <a:endParaRPr/>
          </a:p>
        </p:txBody>
      </p:sp>
      <p:sp>
        <p:nvSpPr>
          <p:cNvPr id="400" name="Google Shape;400;p1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47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090F94-181C-D0DF-9916-B3F2ED25A8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333" t="52025" r="35239" b="37525"/>
          <a:stretch/>
        </p:blipFill>
        <p:spPr>
          <a:xfrm>
            <a:off x="3380014" y="2766766"/>
            <a:ext cx="2383971" cy="993322"/>
          </a:xfrm>
          <a:prstGeom prst="rect">
            <a:avLst/>
          </a:prstGeom>
        </p:spPr>
      </p:pic>
      <p:pic>
        <p:nvPicPr>
          <p:cNvPr id="3" name="FPC-slide-47.mp3">
            <a:hlinkClick r:id="" action="ppaction://media"/>
            <a:extLst>
              <a:ext uri="{FF2B5EF4-FFF2-40B4-BE49-F238E27FC236}">
                <a16:creationId xmlns:a16="http://schemas.microsoft.com/office/drawing/2014/main" id="{6A0BB12A-7AE9-D63B-08D1-5C7D785BC9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4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0"/>
    </mc:Choice>
    <mc:Fallback xmlns="">
      <p:transition spd="slow" advTm="2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EDD0E-C800-4C98-7AE6-1752FA3ACF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48</a:t>
            </a:fld>
            <a:endParaRPr lang="en-G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264B02-8FD6-4C2E-45A9-142FD3BA0F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37958" y="81025"/>
            <a:ext cx="7695644" cy="4445659"/>
          </a:xfrm>
          <a:prstGeom prst="rect">
            <a:avLst/>
          </a:prstGeom>
        </p:spPr>
      </p:pic>
      <p:sp>
        <p:nvSpPr>
          <p:cNvPr id="7" name="Google Shape;376;p37">
            <a:extLst>
              <a:ext uri="{FF2B5EF4-FFF2-40B4-BE49-F238E27FC236}">
                <a16:creationId xmlns:a16="http://schemas.microsoft.com/office/drawing/2014/main" id="{39B5D269-2129-751E-A8B2-4E0A4BCA96A0}"/>
              </a:ext>
            </a:extLst>
          </p:cNvPr>
          <p:cNvSpPr/>
          <p:nvPr/>
        </p:nvSpPr>
        <p:spPr>
          <a:xfrm rot="-7865386">
            <a:off x="824387" y="1289032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48.mp3">
            <a:hlinkClick r:id="" action="ppaction://media"/>
            <a:extLst>
              <a:ext uri="{FF2B5EF4-FFF2-40B4-BE49-F238E27FC236}">
                <a16:creationId xmlns:a16="http://schemas.microsoft.com/office/drawing/2014/main" id="{A3C2A916-FF95-EC6F-DEC9-2C45540B8A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6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0"/>
    </mc:Choice>
    <mc:Fallback xmlns="">
      <p:transition spd="slow" advTm="7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EDD0E-C800-4C98-7AE6-1752FA3ACF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49</a:t>
            </a:fld>
            <a:endParaRPr lang="en-G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350C64-5EBE-0C71-254B-F3833A95B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7364"/>
            <a:ext cx="9155689" cy="3408322"/>
          </a:xfrm>
          <a:prstGeom prst="rect">
            <a:avLst/>
          </a:prstGeom>
        </p:spPr>
      </p:pic>
      <p:pic>
        <p:nvPicPr>
          <p:cNvPr id="2" name="FPC-slide-49.mp3">
            <a:hlinkClick r:id="" action="ppaction://media"/>
            <a:extLst>
              <a:ext uri="{FF2B5EF4-FFF2-40B4-BE49-F238E27FC236}">
                <a16:creationId xmlns:a16="http://schemas.microsoft.com/office/drawing/2014/main" id="{044E2B86-CCA5-8751-44B2-788EA5A0BA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9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50"/>
    </mc:Choice>
    <mc:Fallback xmlns="">
      <p:transition spd="slow" advTm="36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3"/>
          <p:cNvSpPr txBox="1">
            <a:spLocks noGrp="1"/>
          </p:cNvSpPr>
          <p:nvPr>
            <p:ph type="title"/>
          </p:nvPr>
        </p:nvSpPr>
        <p:spPr>
          <a:xfrm>
            <a:off x="628650" y="399010"/>
            <a:ext cx="7886700" cy="86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348D"/>
              </a:buClr>
              <a:buSzPts val="2800"/>
              <a:buFont typeface="Calibri"/>
              <a:buNone/>
            </a:pPr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99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GR"/>
              <a:t>The patient comes into the consultation room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GR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"/>
                  </a:ext>
                </a:extLst>
              </a:rPr>
              <a:t>Let patient sit down, ask if everything went well with completing the questionnaires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en-GR"/>
              <a:t>If the patient was not able to complete all questionnaires, complete the questionnaire</a:t>
            </a:r>
            <a:r>
              <a:rPr lang="fr-FR"/>
              <a:t>s</a:t>
            </a:r>
            <a:r>
              <a:rPr lang="en-GR"/>
              <a:t> together on the tablet. </a:t>
            </a:r>
            <a:endParaRPr/>
          </a:p>
          <a:p>
            <a:pPr marL="171450" lvl="0" indent="-38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100"/>
              <a:buNone/>
            </a:pPr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5</a:t>
            </a:fld>
            <a:endParaRPr/>
          </a:p>
        </p:txBody>
      </p:sp>
      <p:pic>
        <p:nvPicPr>
          <p:cNvPr id="2" name="FPC-slide-5.mp3">
            <a:hlinkClick r:id="" action="ppaction://media"/>
            <a:extLst>
              <a:ext uri="{FF2B5EF4-FFF2-40B4-BE49-F238E27FC236}">
                <a16:creationId xmlns:a16="http://schemas.microsoft.com/office/drawing/2014/main" id="{1739FFC8-11E7-11B1-A769-B35D56262D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30"/>
    </mc:Choice>
    <mc:Fallback xmlns="">
      <p:transition spd="slow" advTm="25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749FB8-7FDE-0EAA-3477-4900356066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869764"/>
            <a:ext cx="9155689" cy="340832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EDD0E-C800-4C98-7AE6-1752FA3ACF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50</a:t>
            </a:fld>
            <a:endParaRPr lang="en-GR"/>
          </a:p>
        </p:txBody>
      </p:sp>
      <p:sp>
        <p:nvSpPr>
          <p:cNvPr id="2" name="Google Shape;376;p37">
            <a:extLst>
              <a:ext uri="{FF2B5EF4-FFF2-40B4-BE49-F238E27FC236}">
                <a16:creationId xmlns:a16="http://schemas.microsoft.com/office/drawing/2014/main" id="{CAA383E0-A8CD-51C7-2CB2-F6E032F8C561}"/>
              </a:ext>
            </a:extLst>
          </p:cNvPr>
          <p:cNvSpPr/>
          <p:nvPr/>
        </p:nvSpPr>
        <p:spPr>
          <a:xfrm rot="-7865386">
            <a:off x="1305540" y="1828497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FPC-slide-50.mp3">
            <a:hlinkClick r:id="" action="ppaction://media"/>
            <a:extLst>
              <a:ext uri="{FF2B5EF4-FFF2-40B4-BE49-F238E27FC236}">
                <a16:creationId xmlns:a16="http://schemas.microsoft.com/office/drawing/2014/main" id="{D18D6132-A43C-A21E-DC98-CCE5B22B0C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2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0"/>
    </mc:Choice>
    <mc:Fallback xmlns="">
      <p:transition spd="slow" advTm="3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EDD0E-C800-4C98-7AE6-1752FA3ACF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51</a:t>
            </a:fld>
            <a:endParaRPr lang="en-G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EE2B10-93FE-F986-9C2B-7959117C1E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1" y="510700"/>
            <a:ext cx="9145659" cy="34117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2FEE63-5557-6462-599F-CCA3DFC0AC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970" y="2788548"/>
            <a:ext cx="5638801" cy="765405"/>
          </a:xfrm>
          <a:prstGeom prst="rect">
            <a:avLst/>
          </a:prstGeom>
        </p:spPr>
      </p:pic>
      <p:pic>
        <p:nvPicPr>
          <p:cNvPr id="2" name="FPC-slide-51.mp3">
            <a:hlinkClick r:id="" action="ppaction://media"/>
            <a:extLst>
              <a:ext uri="{FF2B5EF4-FFF2-40B4-BE49-F238E27FC236}">
                <a16:creationId xmlns:a16="http://schemas.microsoft.com/office/drawing/2014/main" id="{939E3BD8-A8AF-D246-E8AF-571F4DAC46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1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90"/>
    </mc:Choice>
    <mc:Fallback xmlns="">
      <p:transition spd="slow" advTm="13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EDD0E-C800-4C98-7AE6-1752FA3ACF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52</a:t>
            </a:fld>
            <a:endParaRPr lang="en-G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18B4E0-E166-C6EF-C441-57FEC50482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66206"/>
            <a:ext cx="9144000" cy="34110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7B2CDA-9406-23E1-2AED-5229C7D6FD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356" y="3136891"/>
            <a:ext cx="5638801" cy="765405"/>
          </a:xfrm>
          <a:prstGeom prst="rect">
            <a:avLst/>
          </a:prstGeom>
        </p:spPr>
      </p:pic>
      <p:sp>
        <p:nvSpPr>
          <p:cNvPr id="2" name="Google Shape;410;p23">
            <a:extLst>
              <a:ext uri="{FF2B5EF4-FFF2-40B4-BE49-F238E27FC236}">
                <a16:creationId xmlns:a16="http://schemas.microsoft.com/office/drawing/2014/main" id="{E9A04BB5-13F4-751D-6068-C29C2238FA85}"/>
              </a:ext>
            </a:extLst>
          </p:cNvPr>
          <p:cNvSpPr/>
          <p:nvPr/>
        </p:nvSpPr>
        <p:spPr>
          <a:xfrm>
            <a:off x="507356" y="3136891"/>
            <a:ext cx="5638801" cy="765405"/>
          </a:xfrm>
          <a:prstGeom prst="frame">
            <a:avLst>
              <a:gd name="adj1" fmla="val 2602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FPC-slide-52.mp3">
            <a:hlinkClick r:id="" action="ppaction://media"/>
            <a:extLst>
              <a:ext uri="{FF2B5EF4-FFF2-40B4-BE49-F238E27FC236}">
                <a16:creationId xmlns:a16="http://schemas.microsoft.com/office/drawing/2014/main" id="{1446815B-3CA9-2DB7-1EA1-7E10C33DBC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6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50"/>
    </mc:Choice>
    <mc:Fallback xmlns="">
      <p:transition spd="slow" advTm="17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EDD0E-C800-4C98-7AE6-1752FA3ACF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53</a:t>
            </a:fld>
            <a:endParaRPr lang="en-G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EE2B10-93FE-F986-9C2B-7959117C1E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1" y="510700"/>
            <a:ext cx="9145659" cy="3411703"/>
          </a:xfrm>
          <a:prstGeom prst="rect">
            <a:avLst/>
          </a:prstGeom>
        </p:spPr>
      </p:pic>
      <p:sp>
        <p:nvSpPr>
          <p:cNvPr id="2" name="Google Shape;376;p37">
            <a:extLst>
              <a:ext uri="{FF2B5EF4-FFF2-40B4-BE49-F238E27FC236}">
                <a16:creationId xmlns:a16="http://schemas.microsoft.com/office/drawing/2014/main" id="{A5EF6681-7E46-D70E-BABD-4E1DE296C9ED}"/>
              </a:ext>
            </a:extLst>
          </p:cNvPr>
          <p:cNvSpPr/>
          <p:nvPr/>
        </p:nvSpPr>
        <p:spPr>
          <a:xfrm rot="-7865386">
            <a:off x="5925632" y="2002528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20927B-EEFC-B9FD-F5BA-35B00A53EA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289" y="2745006"/>
            <a:ext cx="5638801" cy="765405"/>
          </a:xfrm>
          <a:prstGeom prst="rect">
            <a:avLst/>
          </a:prstGeom>
        </p:spPr>
      </p:pic>
      <p:pic>
        <p:nvPicPr>
          <p:cNvPr id="6" name="FPC-slide-53.mp3">
            <a:hlinkClick r:id="" action="ppaction://media"/>
            <a:extLst>
              <a:ext uri="{FF2B5EF4-FFF2-40B4-BE49-F238E27FC236}">
                <a16:creationId xmlns:a16="http://schemas.microsoft.com/office/drawing/2014/main" id="{BC3B69FA-7675-1847-24D4-F9B635466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9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0"/>
    </mc:Choice>
    <mc:Fallback xmlns="">
      <p:transition spd="slow" advTm="2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EDD0E-C800-4C98-7AE6-1752FA3ACF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54</a:t>
            </a:fld>
            <a:endParaRPr lang="en-G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9D32F5-EB17-D55D-2419-312997309B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35740" y="0"/>
            <a:ext cx="7672519" cy="4432300"/>
          </a:xfrm>
          <a:prstGeom prst="rect">
            <a:avLst/>
          </a:prstGeom>
        </p:spPr>
      </p:pic>
      <p:sp>
        <p:nvSpPr>
          <p:cNvPr id="5" name="Google Shape;376;p37">
            <a:extLst>
              <a:ext uri="{FF2B5EF4-FFF2-40B4-BE49-F238E27FC236}">
                <a16:creationId xmlns:a16="http://schemas.microsoft.com/office/drawing/2014/main" id="{789D3AE8-459F-9F11-D970-EDC19AB8BAFB}"/>
              </a:ext>
            </a:extLst>
          </p:cNvPr>
          <p:cNvSpPr/>
          <p:nvPr/>
        </p:nvSpPr>
        <p:spPr>
          <a:xfrm rot="-7865386">
            <a:off x="3776684" y="2104661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76;p37">
            <a:extLst>
              <a:ext uri="{FF2B5EF4-FFF2-40B4-BE49-F238E27FC236}">
                <a16:creationId xmlns:a16="http://schemas.microsoft.com/office/drawing/2014/main" id="{75E150B6-61B1-D6F2-9E22-6BE4FCA0627F}"/>
              </a:ext>
            </a:extLst>
          </p:cNvPr>
          <p:cNvSpPr/>
          <p:nvPr/>
        </p:nvSpPr>
        <p:spPr>
          <a:xfrm rot="-7865386">
            <a:off x="4865001" y="2357725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54.mp3">
            <a:hlinkClick r:id="" action="ppaction://media"/>
            <a:extLst>
              <a:ext uri="{FF2B5EF4-FFF2-40B4-BE49-F238E27FC236}">
                <a16:creationId xmlns:a16="http://schemas.microsoft.com/office/drawing/2014/main" id="{00FC835D-BE0D-96A7-97C9-F3ABC52AEA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9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0"/>
    </mc:Choice>
    <mc:Fallback xmlns="">
      <p:transition spd="slow" advTm="8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EDD0E-C800-4C98-7AE6-1752FA3ACF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55</a:t>
            </a:fld>
            <a:endParaRPr lang="en-G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E810FA-290A-64AC-8A0E-B1EE20AAA7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1" y="654049"/>
            <a:ext cx="9145659" cy="3125005"/>
          </a:xfrm>
          <a:prstGeom prst="rect">
            <a:avLst/>
          </a:prstGeom>
        </p:spPr>
      </p:pic>
      <p:pic>
        <p:nvPicPr>
          <p:cNvPr id="2" name="FPC-slide-55.mp3">
            <a:hlinkClick r:id="" action="ppaction://media"/>
            <a:extLst>
              <a:ext uri="{FF2B5EF4-FFF2-40B4-BE49-F238E27FC236}">
                <a16:creationId xmlns:a16="http://schemas.microsoft.com/office/drawing/2014/main" id="{7DAB42F5-316C-8308-6D4C-9EFB512B7B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8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0"/>
    </mc:Choice>
    <mc:Fallback xmlns="">
      <p:transition spd="slow" advTm="9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EDD0E-C800-4C98-7AE6-1752FA3ACF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56</a:t>
            </a:fld>
            <a:endParaRPr lang="en-G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E810FA-290A-64AC-8A0E-B1EE20AAA7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1" y="654049"/>
            <a:ext cx="9145659" cy="3125005"/>
          </a:xfrm>
          <a:prstGeom prst="rect">
            <a:avLst/>
          </a:prstGeom>
        </p:spPr>
      </p:pic>
      <p:sp>
        <p:nvSpPr>
          <p:cNvPr id="2" name="Google Shape;376;p37">
            <a:extLst>
              <a:ext uri="{FF2B5EF4-FFF2-40B4-BE49-F238E27FC236}">
                <a16:creationId xmlns:a16="http://schemas.microsoft.com/office/drawing/2014/main" id="{ACD4151C-12F7-92AE-B1DB-86449458A039}"/>
              </a:ext>
            </a:extLst>
          </p:cNvPr>
          <p:cNvSpPr/>
          <p:nvPr/>
        </p:nvSpPr>
        <p:spPr>
          <a:xfrm rot="-7865386">
            <a:off x="1855393" y="2146913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FPC-slide-56.mp3">
            <a:hlinkClick r:id="" action="ppaction://media"/>
            <a:extLst>
              <a:ext uri="{FF2B5EF4-FFF2-40B4-BE49-F238E27FC236}">
                <a16:creationId xmlns:a16="http://schemas.microsoft.com/office/drawing/2014/main" id="{44A4F5DF-CF37-D91B-E013-936565A2F5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4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0"/>
    </mc:Choice>
    <mc:Fallback xmlns="">
      <p:transition spd="slow" advTm="4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EDD0E-C800-4C98-7AE6-1752FA3ACF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57</a:t>
            </a:fld>
            <a:endParaRPr lang="en-G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0B58AD-F854-2E27-C1CB-EE5873E52AB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9675" y="0"/>
            <a:ext cx="7646307" cy="4433104"/>
          </a:xfrm>
          <a:prstGeom prst="rect">
            <a:avLst/>
          </a:prstGeom>
        </p:spPr>
      </p:pic>
      <p:sp>
        <p:nvSpPr>
          <p:cNvPr id="5" name="Google Shape;376;p37">
            <a:extLst>
              <a:ext uri="{FF2B5EF4-FFF2-40B4-BE49-F238E27FC236}">
                <a16:creationId xmlns:a16="http://schemas.microsoft.com/office/drawing/2014/main" id="{D1CC90DB-08FC-C56F-C1B5-5054116D5857}"/>
              </a:ext>
            </a:extLst>
          </p:cNvPr>
          <p:cNvSpPr/>
          <p:nvPr/>
        </p:nvSpPr>
        <p:spPr>
          <a:xfrm rot="-7865386">
            <a:off x="2692765" y="1415212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57.mp3">
            <a:hlinkClick r:id="" action="ppaction://media"/>
            <a:extLst>
              <a:ext uri="{FF2B5EF4-FFF2-40B4-BE49-F238E27FC236}">
                <a16:creationId xmlns:a16="http://schemas.microsoft.com/office/drawing/2014/main" id="{3325167E-F349-A02A-447E-4EC509D929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5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8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80"/>
    </mc:Choice>
    <mc:Fallback xmlns="">
      <p:transition spd="slow" advTm="16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EDD0E-C800-4C98-7AE6-1752FA3ACF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58</a:t>
            </a:fld>
            <a:endParaRPr lang="en-G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6E39F2-3AED-7779-B751-B57DCC2A26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54768" y="0"/>
            <a:ext cx="7636121" cy="4433104"/>
          </a:xfrm>
          <a:prstGeom prst="rect">
            <a:avLst/>
          </a:prstGeom>
        </p:spPr>
      </p:pic>
      <p:pic>
        <p:nvPicPr>
          <p:cNvPr id="2" name="FPC-slide-58.mp3">
            <a:hlinkClick r:id="" action="ppaction://media"/>
            <a:extLst>
              <a:ext uri="{FF2B5EF4-FFF2-40B4-BE49-F238E27FC236}">
                <a16:creationId xmlns:a16="http://schemas.microsoft.com/office/drawing/2014/main" id="{B98BAC5A-28C7-D386-35E2-F4045FAA63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53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0"/>
    </mc:Choice>
    <mc:Fallback>
      <p:transition spd="slow" advTm="3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EDD0E-C800-4C98-7AE6-1752FA3ACF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59</a:t>
            </a:fld>
            <a:endParaRPr lang="en-G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F5EF97-B12A-B730-B5F4-DC88068F5DA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54768" y="0"/>
            <a:ext cx="7636121" cy="4433104"/>
          </a:xfrm>
          <a:prstGeom prst="rect">
            <a:avLst/>
          </a:prstGeom>
        </p:spPr>
      </p:pic>
      <p:sp>
        <p:nvSpPr>
          <p:cNvPr id="5" name="Google Shape;376;p37">
            <a:extLst>
              <a:ext uri="{FF2B5EF4-FFF2-40B4-BE49-F238E27FC236}">
                <a16:creationId xmlns:a16="http://schemas.microsoft.com/office/drawing/2014/main" id="{C283A63B-A666-D0A0-1585-D7DD3A3DAFA7}"/>
              </a:ext>
            </a:extLst>
          </p:cNvPr>
          <p:cNvSpPr/>
          <p:nvPr/>
        </p:nvSpPr>
        <p:spPr>
          <a:xfrm rot="-7865386">
            <a:off x="2200841" y="3619378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59.mp3">
            <a:hlinkClick r:id="" action="ppaction://media"/>
            <a:extLst>
              <a:ext uri="{FF2B5EF4-FFF2-40B4-BE49-F238E27FC236}">
                <a16:creationId xmlns:a16="http://schemas.microsoft.com/office/drawing/2014/main" id="{AB05AD2A-DA0B-AC42-8783-DBF2691D3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387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0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0"/>
    </mc:Choice>
    <mc:Fallback xmlns="">
      <p:transition spd="slow" advTm="2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03839c4025_0_7"/>
          <p:cNvSpPr txBox="1">
            <a:spLocks noGrp="1"/>
          </p:cNvSpPr>
          <p:nvPr>
            <p:ph type="title"/>
          </p:nvPr>
        </p:nvSpPr>
        <p:spPr>
          <a:xfrm>
            <a:off x="628650" y="399010"/>
            <a:ext cx="7886700" cy="8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R"/>
              <a:t>Explain today’s visit</a:t>
            </a:r>
            <a:endParaRPr/>
          </a:p>
        </p:txBody>
      </p:sp>
      <p:sp>
        <p:nvSpPr>
          <p:cNvPr id="175" name="Google Shape;175;g103839c4025_0_7"/>
          <p:cNvSpPr txBox="1">
            <a:spLocks noGrp="1"/>
          </p:cNvSpPr>
          <p:nvPr>
            <p:ph type="body" idx="1"/>
          </p:nvPr>
        </p:nvSpPr>
        <p:spPr>
          <a:xfrm>
            <a:off x="628650" y="1369225"/>
            <a:ext cx="7886700" cy="3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341947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ct val="100000"/>
              <a:buChar char="•"/>
            </a:pPr>
            <a:r>
              <a:rPr lang="en-GR"/>
              <a:t>Ask what the patient recalls about the aim and procedure of the intervention. Follow up with: 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ct val="117647"/>
              <a:buNone/>
            </a:pPr>
            <a:r>
              <a:rPr lang="en-GR"/>
              <a:t>“Would you like me to tell a bit more into detail about ...?”</a:t>
            </a:r>
            <a:endParaRPr/>
          </a:p>
          <a:p>
            <a:pPr marL="457200" lvl="0" indent="-341947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ct val="100000"/>
              <a:buChar char="•"/>
            </a:pPr>
            <a:r>
              <a:rPr lang="en-GR"/>
              <a:t>Correct or confirm 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ct val="117647"/>
              <a:buNone/>
            </a:pPr>
            <a:r>
              <a:rPr lang="en-GR"/>
              <a:t>“This intervention is intended to </a:t>
            </a:r>
            <a:r>
              <a:rPr lang="en-GR" u="sng"/>
              <a:t>support </a:t>
            </a:r>
            <a:r>
              <a:rPr lang="en-GR"/>
              <a:t>you in making healthier lifestyle choices to the extent that you </a:t>
            </a:r>
            <a:r>
              <a:rPr lang="en-GR" u="sng"/>
              <a:t>wish </a:t>
            </a:r>
            <a:r>
              <a:rPr lang="en-GR"/>
              <a:t>to do so.” </a:t>
            </a:r>
            <a:endParaRPr/>
          </a:p>
          <a:p>
            <a:pPr marL="457200" lvl="0" indent="-341947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ct val="100000"/>
              <a:buChar char="•"/>
            </a:pPr>
            <a:r>
              <a:rPr lang="en-GR"/>
              <a:t>Determine the agenda for today in consent with the patient 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ct val="117647"/>
              <a:buNone/>
            </a:pPr>
            <a:r>
              <a:rPr lang="en-GR"/>
              <a:t>“</a:t>
            </a:r>
            <a:r>
              <a:rPr lang="en-GR" u="sng"/>
              <a:t>If that is okay for you</a:t>
            </a:r>
            <a:r>
              <a:rPr lang="en-GR"/>
              <a:t>, today we can take a look </a:t>
            </a:r>
            <a:r>
              <a:rPr lang="en-GR" u="sng"/>
              <a:t>together </a:t>
            </a:r>
            <a:r>
              <a:rPr lang="en-GR"/>
              <a:t>at how you are doing regarding those health behaviours that are related to your heart. And </a:t>
            </a:r>
            <a:r>
              <a:rPr lang="en-GR" u="sng"/>
              <a:t>maybe </a:t>
            </a:r>
            <a:r>
              <a:rPr lang="en-GR"/>
              <a:t>also talk about </a:t>
            </a:r>
            <a:r>
              <a:rPr lang="en-GR" u="sng"/>
              <a:t>possible </a:t>
            </a:r>
            <a:r>
              <a:rPr lang="en-GR"/>
              <a:t>changes you would </a:t>
            </a:r>
            <a:r>
              <a:rPr lang="en-GR" u="sng"/>
              <a:t>like </a:t>
            </a:r>
            <a:r>
              <a:rPr lang="en-GR"/>
              <a:t>to make that we can </a:t>
            </a:r>
            <a:r>
              <a:rPr lang="en-GR" u="sng"/>
              <a:t>support </a:t>
            </a:r>
            <a:r>
              <a:rPr lang="en-GR"/>
              <a:t>you in.”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ct val="117647"/>
              <a:buNone/>
            </a:pPr>
            <a:endParaRPr/>
          </a:p>
        </p:txBody>
      </p:sp>
      <p:sp>
        <p:nvSpPr>
          <p:cNvPr id="176" name="Google Shape;176;g103839c4025_0_7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-GR"/>
              <a:t>6</a:t>
            </a:fld>
            <a:endParaRPr/>
          </a:p>
        </p:txBody>
      </p:sp>
      <p:pic>
        <p:nvPicPr>
          <p:cNvPr id="2" name="FPC-slide-6.mp3">
            <a:hlinkClick r:id="" action="ppaction://media"/>
            <a:extLst>
              <a:ext uri="{FF2B5EF4-FFF2-40B4-BE49-F238E27FC236}">
                <a16:creationId xmlns:a16="http://schemas.microsoft.com/office/drawing/2014/main" id="{E992F058-6A5D-048B-364E-F8E69038A9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9396" y="415592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50"/>
    </mc:Choice>
    <mc:Fallback xmlns="">
      <p:transition spd="slow" advTm="40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EDD0E-C800-4C98-7AE6-1752FA3ACF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60</a:t>
            </a:fld>
            <a:endParaRPr lang="en-G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C3210F-A866-D257-2919-51214A64933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472" b="9472"/>
          <a:stretch/>
        </p:blipFill>
        <p:spPr>
          <a:xfrm>
            <a:off x="0" y="0"/>
            <a:ext cx="9169536" cy="4282633"/>
          </a:xfrm>
          <a:prstGeom prst="rect">
            <a:avLst/>
          </a:prstGeom>
        </p:spPr>
      </p:pic>
      <p:sp>
        <p:nvSpPr>
          <p:cNvPr id="5" name="Google Shape;376;p37">
            <a:extLst>
              <a:ext uri="{FF2B5EF4-FFF2-40B4-BE49-F238E27FC236}">
                <a16:creationId xmlns:a16="http://schemas.microsoft.com/office/drawing/2014/main" id="{68E8A388-5D24-EBC7-93AF-D17B63C40F94}"/>
              </a:ext>
            </a:extLst>
          </p:cNvPr>
          <p:cNvSpPr/>
          <p:nvPr/>
        </p:nvSpPr>
        <p:spPr>
          <a:xfrm rot="-7865386">
            <a:off x="1204867" y="2444120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60.mp3">
            <a:hlinkClick r:id="" action="ppaction://media"/>
            <a:extLst>
              <a:ext uri="{FF2B5EF4-FFF2-40B4-BE49-F238E27FC236}">
                <a16:creationId xmlns:a16="http://schemas.microsoft.com/office/drawing/2014/main" id="{89888BA0-BB93-9908-2CAC-CB093B5BCA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8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0"/>
    </mc:Choice>
    <mc:Fallback xmlns="">
      <p:transition spd="slow" advTm="5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EDD0E-C800-4C98-7AE6-1752FA3ACF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61</a:t>
            </a:fld>
            <a:endParaRPr lang="en-G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232289-15FB-CA31-C3E1-5E5CB4790BF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30002" y="0"/>
            <a:ext cx="7685653" cy="4433104"/>
          </a:xfrm>
          <a:prstGeom prst="rect">
            <a:avLst/>
          </a:prstGeom>
        </p:spPr>
      </p:pic>
      <p:sp>
        <p:nvSpPr>
          <p:cNvPr id="5" name="Google Shape;376;p37">
            <a:extLst>
              <a:ext uri="{FF2B5EF4-FFF2-40B4-BE49-F238E27FC236}">
                <a16:creationId xmlns:a16="http://schemas.microsoft.com/office/drawing/2014/main" id="{D4F0B1F7-6DC4-7574-DE92-45B83E1218B8}"/>
              </a:ext>
            </a:extLst>
          </p:cNvPr>
          <p:cNvSpPr/>
          <p:nvPr/>
        </p:nvSpPr>
        <p:spPr>
          <a:xfrm rot="-7865386">
            <a:off x="2309148" y="2762438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61.mp3">
            <a:hlinkClick r:id="" action="ppaction://media"/>
            <a:extLst>
              <a:ext uri="{FF2B5EF4-FFF2-40B4-BE49-F238E27FC236}">
                <a16:creationId xmlns:a16="http://schemas.microsoft.com/office/drawing/2014/main" id="{9107AF54-7035-77FB-BB68-BAEE1D2E44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0"/>
    </mc:Choice>
    <mc:Fallback xmlns="">
      <p:transition spd="slow" advTm="3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EDD0E-C800-4C98-7AE6-1752FA3ACF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62</a:t>
            </a:fld>
            <a:endParaRPr lang="en-G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8D524D-EA9D-D733-0B49-67F2BBF4226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219" b="4219"/>
          <a:stretch/>
        </p:blipFill>
        <p:spPr>
          <a:xfrm>
            <a:off x="-1" y="0"/>
            <a:ext cx="9145659" cy="4213185"/>
          </a:xfrm>
          <a:prstGeom prst="rect">
            <a:avLst/>
          </a:prstGeom>
        </p:spPr>
      </p:pic>
      <p:sp>
        <p:nvSpPr>
          <p:cNvPr id="5" name="Google Shape;376;p37">
            <a:extLst>
              <a:ext uri="{FF2B5EF4-FFF2-40B4-BE49-F238E27FC236}">
                <a16:creationId xmlns:a16="http://schemas.microsoft.com/office/drawing/2014/main" id="{2330287B-6A77-A657-1EF8-ADFD1AB17C27}"/>
              </a:ext>
            </a:extLst>
          </p:cNvPr>
          <p:cNvSpPr/>
          <p:nvPr/>
        </p:nvSpPr>
        <p:spPr>
          <a:xfrm rot="-7865386">
            <a:off x="2533614" y="3121253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62.mp3">
            <a:hlinkClick r:id="" action="ppaction://media"/>
            <a:extLst>
              <a:ext uri="{FF2B5EF4-FFF2-40B4-BE49-F238E27FC236}">
                <a16:creationId xmlns:a16="http://schemas.microsoft.com/office/drawing/2014/main" id="{5C05B289-0E5A-B2A9-C9C8-9F7E00119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50"/>
    </mc:Choice>
    <mc:Fallback xmlns="">
      <p:transition spd="slow" advTm="22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EDD0E-C800-4C98-7AE6-1752FA3ACF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63</a:t>
            </a:fld>
            <a:endParaRPr lang="en-G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6FD41B-DD11-C838-DA1A-AC1357CBE0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711" b="9711"/>
          <a:stretch/>
        </p:blipFill>
        <p:spPr>
          <a:xfrm>
            <a:off x="0" y="0"/>
            <a:ext cx="9050142" cy="4224759"/>
          </a:xfrm>
          <a:prstGeom prst="rect">
            <a:avLst/>
          </a:prstGeom>
        </p:spPr>
      </p:pic>
      <p:sp>
        <p:nvSpPr>
          <p:cNvPr id="5" name="Google Shape;376;p37">
            <a:extLst>
              <a:ext uri="{FF2B5EF4-FFF2-40B4-BE49-F238E27FC236}">
                <a16:creationId xmlns:a16="http://schemas.microsoft.com/office/drawing/2014/main" id="{53622497-1531-6E21-601C-27FD792BA0BE}"/>
              </a:ext>
            </a:extLst>
          </p:cNvPr>
          <p:cNvSpPr/>
          <p:nvPr/>
        </p:nvSpPr>
        <p:spPr>
          <a:xfrm rot="-7865386">
            <a:off x="2524104" y="2984697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63.mp3">
            <a:hlinkClick r:id="" action="ppaction://media"/>
            <a:extLst>
              <a:ext uri="{FF2B5EF4-FFF2-40B4-BE49-F238E27FC236}">
                <a16:creationId xmlns:a16="http://schemas.microsoft.com/office/drawing/2014/main" id="{4B079A66-FD6E-E366-7D13-888CCC4A9D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9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00"/>
    </mc:Choice>
    <mc:Fallback xmlns="">
      <p:transition spd="slow" advTm="12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EDD0E-C800-4C98-7AE6-1752FA3ACF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64</a:t>
            </a:fld>
            <a:endParaRPr lang="en-G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5D21C2-7BAA-0CA7-56B4-502D615FC36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16789" y="0"/>
            <a:ext cx="8288199" cy="4421529"/>
          </a:xfrm>
          <a:prstGeom prst="rect">
            <a:avLst/>
          </a:prstGeom>
        </p:spPr>
      </p:pic>
      <p:pic>
        <p:nvPicPr>
          <p:cNvPr id="2" name="FPC-slide-64.mp3">
            <a:hlinkClick r:id="" action="ppaction://media"/>
            <a:extLst>
              <a:ext uri="{FF2B5EF4-FFF2-40B4-BE49-F238E27FC236}">
                <a16:creationId xmlns:a16="http://schemas.microsoft.com/office/drawing/2014/main" id="{A60D96CA-A194-E439-A5B0-145551801F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5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0"/>
    </mc:Choice>
    <mc:Fallback xmlns="">
      <p:transition spd="slow" advTm="2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EDD0E-C800-4C98-7AE6-1752FA3ACF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65</a:t>
            </a:fld>
            <a:endParaRPr lang="en-G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CA40BB-E4D4-0121-2C8E-A1033D5A26E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235" b="6235"/>
          <a:stretch/>
        </p:blipFill>
        <p:spPr>
          <a:xfrm>
            <a:off x="0" y="-9404"/>
            <a:ext cx="9117300" cy="4257313"/>
          </a:xfrm>
          <a:prstGeom prst="rect">
            <a:avLst/>
          </a:prstGeom>
        </p:spPr>
      </p:pic>
      <p:sp>
        <p:nvSpPr>
          <p:cNvPr id="5" name="Google Shape;410;p23">
            <a:extLst>
              <a:ext uri="{FF2B5EF4-FFF2-40B4-BE49-F238E27FC236}">
                <a16:creationId xmlns:a16="http://schemas.microsoft.com/office/drawing/2014/main" id="{9223D8A3-A3DB-0783-DE2B-C0E0D500AA82}"/>
              </a:ext>
            </a:extLst>
          </p:cNvPr>
          <p:cNvSpPr/>
          <p:nvPr/>
        </p:nvSpPr>
        <p:spPr>
          <a:xfrm>
            <a:off x="874440" y="3612404"/>
            <a:ext cx="4949418" cy="730996"/>
          </a:xfrm>
          <a:prstGeom prst="frame">
            <a:avLst>
              <a:gd name="adj1" fmla="val 2602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65.mp3">
            <a:hlinkClick r:id="" action="ppaction://media"/>
            <a:extLst>
              <a:ext uri="{FF2B5EF4-FFF2-40B4-BE49-F238E27FC236}">
                <a16:creationId xmlns:a16="http://schemas.microsoft.com/office/drawing/2014/main" id="{201638E1-8390-3583-36A8-5FB1CB6490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9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70"/>
    </mc:Choice>
    <mc:Fallback xmlns="">
      <p:transition spd="slow" advTm="71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87515-27E5-3CA8-1D5E-9A55DD3DD6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66</a:t>
            </a:fld>
            <a:endParaRPr lang="en-G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28F6E5-D0D0-6F7C-9492-AF9F3748D65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410114"/>
            <a:ext cx="9140258" cy="3610258"/>
          </a:xfrm>
          <a:prstGeom prst="rect">
            <a:avLst/>
          </a:prstGeom>
        </p:spPr>
      </p:pic>
      <p:sp>
        <p:nvSpPr>
          <p:cNvPr id="7" name="Google Shape;376;p37">
            <a:extLst>
              <a:ext uri="{FF2B5EF4-FFF2-40B4-BE49-F238E27FC236}">
                <a16:creationId xmlns:a16="http://schemas.microsoft.com/office/drawing/2014/main" id="{79CA9F92-CC4E-2F4B-7CD6-F9202EDB0DBF}"/>
              </a:ext>
            </a:extLst>
          </p:cNvPr>
          <p:cNvSpPr/>
          <p:nvPr/>
        </p:nvSpPr>
        <p:spPr>
          <a:xfrm rot="-7865386">
            <a:off x="1588244" y="1557842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66.mp3">
            <a:hlinkClick r:id="" action="ppaction://media"/>
            <a:extLst>
              <a:ext uri="{FF2B5EF4-FFF2-40B4-BE49-F238E27FC236}">
                <a16:creationId xmlns:a16="http://schemas.microsoft.com/office/drawing/2014/main" id="{8F61FBB1-42E1-BEE9-B683-5D834BF04E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8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0"/>
    </mc:Choice>
    <mc:Fallback xmlns="">
      <p:transition spd="slow" advTm="6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87515-27E5-3CA8-1D5E-9A55DD3DD6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67</a:t>
            </a:fld>
            <a:endParaRPr lang="en-G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96C888-4F5B-8487-C024-8E516080E2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798735"/>
            <a:ext cx="9144000" cy="2834830"/>
          </a:xfrm>
          <a:prstGeom prst="rect">
            <a:avLst/>
          </a:prstGeom>
        </p:spPr>
      </p:pic>
      <p:sp>
        <p:nvSpPr>
          <p:cNvPr id="7" name="Google Shape;376;p37">
            <a:extLst>
              <a:ext uri="{FF2B5EF4-FFF2-40B4-BE49-F238E27FC236}">
                <a16:creationId xmlns:a16="http://schemas.microsoft.com/office/drawing/2014/main" id="{2FB0692B-D58B-F7F3-F26B-F38B1364C5BE}"/>
              </a:ext>
            </a:extLst>
          </p:cNvPr>
          <p:cNvSpPr/>
          <p:nvPr/>
        </p:nvSpPr>
        <p:spPr>
          <a:xfrm rot="-7865386">
            <a:off x="543215" y="2307439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67.mp3">
            <a:hlinkClick r:id="" action="ppaction://media"/>
            <a:extLst>
              <a:ext uri="{FF2B5EF4-FFF2-40B4-BE49-F238E27FC236}">
                <a16:creationId xmlns:a16="http://schemas.microsoft.com/office/drawing/2014/main" id="{F11D02E1-74D5-75A8-2C58-81A41F6EB9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1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0"/>
    </mc:Choice>
    <mc:Fallback xmlns="">
      <p:transition spd="slow" advTm="11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87515-27E5-3CA8-1D5E-9A55DD3DD6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68</a:t>
            </a:fld>
            <a:endParaRPr lang="en-G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561264-1EB1-5DB8-2306-8117C309D3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644376"/>
            <a:ext cx="9144000" cy="3143548"/>
          </a:xfrm>
          <a:prstGeom prst="rect">
            <a:avLst/>
          </a:prstGeom>
        </p:spPr>
      </p:pic>
      <p:pic>
        <p:nvPicPr>
          <p:cNvPr id="2" name="FPC-slide-68.mp3">
            <a:hlinkClick r:id="" action="ppaction://media"/>
            <a:extLst>
              <a:ext uri="{FF2B5EF4-FFF2-40B4-BE49-F238E27FC236}">
                <a16:creationId xmlns:a16="http://schemas.microsoft.com/office/drawing/2014/main" id="{7DCB330A-30AF-C125-5B6C-70ADD5A12A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8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00"/>
    </mc:Choice>
    <mc:Fallback xmlns="">
      <p:transition spd="slow" advTm="12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EDD0E-C800-4C98-7AE6-1752FA3ACF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69</a:t>
            </a:fld>
            <a:endParaRPr lang="en-G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13B02F-4494-C783-FF26-56C3E226AE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1" y="409285"/>
            <a:ext cx="9121779" cy="3602959"/>
          </a:xfrm>
          <a:prstGeom prst="rect">
            <a:avLst/>
          </a:prstGeom>
        </p:spPr>
      </p:pic>
      <p:sp>
        <p:nvSpPr>
          <p:cNvPr id="6" name="Google Shape;376;p37">
            <a:extLst>
              <a:ext uri="{FF2B5EF4-FFF2-40B4-BE49-F238E27FC236}">
                <a16:creationId xmlns:a16="http://schemas.microsoft.com/office/drawing/2014/main" id="{5320BEF3-C921-EE9B-7A4F-E8AD93D075D8}"/>
              </a:ext>
            </a:extLst>
          </p:cNvPr>
          <p:cNvSpPr/>
          <p:nvPr/>
        </p:nvSpPr>
        <p:spPr>
          <a:xfrm rot="-7865386">
            <a:off x="8228530" y="1222546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69.mp3">
            <a:hlinkClick r:id="" action="ppaction://media"/>
            <a:extLst>
              <a:ext uri="{FF2B5EF4-FFF2-40B4-BE49-F238E27FC236}">
                <a16:creationId xmlns:a16="http://schemas.microsoft.com/office/drawing/2014/main" id="{0630C528-D5EE-F0DF-9636-5AB5943C60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9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0"/>
    </mc:Choice>
    <mc:Fallback xmlns="">
      <p:transition spd="slow" advTm="7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4"/>
          <p:cNvSpPr txBox="1">
            <a:spLocks noGrp="1"/>
          </p:cNvSpPr>
          <p:nvPr>
            <p:ph type="title"/>
          </p:nvPr>
        </p:nvSpPr>
        <p:spPr>
          <a:xfrm>
            <a:off x="628650" y="399008"/>
            <a:ext cx="7886700" cy="3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348D"/>
              </a:buClr>
              <a:buSzPts val="2800"/>
              <a:buFont typeface="Arial" panose="020B0604020202020204" pitchFamily="34" charset="0"/>
              <a:buChar char="•"/>
            </a:pPr>
            <a:r>
              <a:rPr lang="en-GR" b="0"/>
              <a:t>Now open the caregiver dashboard.</a:t>
            </a:r>
            <a:endParaRPr b="0"/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348D"/>
              </a:buClr>
              <a:buSzPts val="2800"/>
              <a:buFont typeface="Arial" panose="020B0604020202020204" pitchFamily="34" charset="0"/>
              <a:buChar char="•"/>
            </a:pPr>
            <a:endParaRPr b="0"/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348D"/>
              </a:buClr>
              <a:buSzPts val="2800"/>
              <a:buFont typeface="Arial" panose="020B0604020202020204" pitchFamily="34" charset="0"/>
              <a:buChar char="•"/>
            </a:pPr>
            <a:r>
              <a:rPr lang="en-GR" b="0"/>
              <a:t>Go to the caregiver dashboard page, and look up the patient’s record using the subject ID.</a:t>
            </a:r>
            <a:endParaRPr b="0"/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348D"/>
              </a:buClr>
              <a:buSzPts val="2800"/>
              <a:buFont typeface="Arial" panose="020B0604020202020204" pitchFamily="34" charset="0"/>
              <a:buChar char="•"/>
            </a:pPr>
            <a:endParaRPr b="0">
              <a:solidFill>
                <a:srgbClr val="5D348D"/>
              </a:solidFill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348D"/>
              </a:buClr>
              <a:buSzPts val="2800"/>
              <a:buFont typeface="Arial" panose="020B0604020202020204" pitchFamily="34" charset="0"/>
              <a:buChar char="•"/>
            </a:pPr>
            <a:r>
              <a:rPr lang="en-GR" b="0">
                <a:solidFill>
                  <a:srgbClr val="5D348D"/>
                </a:solidFill>
              </a:rPr>
              <a:t>Then it is time for the following steps: </a:t>
            </a:r>
            <a:r>
              <a:rPr lang="en-GR" b="0">
                <a:solidFill>
                  <a:srgbClr val="5D348D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"/>
                  </a:ext>
                </a:extLst>
              </a:rPr>
              <a:t>Opening the patient record</a:t>
            </a:r>
            <a:r>
              <a:rPr lang="en-GR" b="0">
                <a:solidFill>
                  <a:srgbClr val="5D348D"/>
                </a:solidFill>
              </a:rPr>
              <a:t>, in</a:t>
            </a:r>
            <a:r>
              <a:rPr lang="en-GR" b="0">
                <a:solidFill>
                  <a:srgbClr val="5D348D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"/>
                  </a:ext>
                </a:extLst>
              </a:rPr>
              <a:t>serting vital signs, 6MWT results, clinical assessment and medication D</a:t>
            </a:r>
            <a:r>
              <a:rPr lang="en-GR" b="0">
                <a:solidFill>
                  <a:srgbClr val="5D348D"/>
                </a:solidFill>
              </a:rPr>
              <a:t>SS related information</a:t>
            </a:r>
            <a:endParaRPr strike="sngStrike">
              <a:solidFill>
                <a:srgbClr val="5D348D"/>
              </a:solidFill>
            </a:endParaRPr>
          </a:p>
        </p:txBody>
      </p:sp>
      <p:sp>
        <p:nvSpPr>
          <p:cNvPr id="182" name="Google Shape;182;p14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p14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7</a:t>
            </a:fld>
            <a:endParaRPr/>
          </a:p>
        </p:txBody>
      </p:sp>
      <p:pic>
        <p:nvPicPr>
          <p:cNvPr id="2" name="FPC-slide-7.mp3">
            <a:hlinkClick r:id="" action="ppaction://media"/>
            <a:extLst>
              <a:ext uri="{FF2B5EF4-FFF2-40B4-BE49-F238E27FC236}">
                <a16:creationId xmlns:a16="http://schemas.microsoft.com/office/drawing/2014/main" id="{DA206134-EFD8-828F-A8D4-111BB1D77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9280" y="4195296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50"/>
    </mc:Choice>
    <mc:Fallback xmlns="">
      <p:transition spd="slow" advTm="22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38624-A9DE-4AAF-CCAC-E739FE7132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70</a:t>
            </a:fld>
            <a:endParaRPr lang="en-G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70E1A7-5D97-535A-15CC-BB957F6E581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764" b="4764"/>
          <a:stretch/>
        </p:blipFill>
        <p:spPr>
          <a:xfrm>
            <a:off x="-1" y="0"/>
            <a:ext cx="9145659" cy="4236334"/>
          </a:xfrm>
          <a:prstGeom prst="rect">
            <a:avLst/>
          </a:prstGeom>
        </p:spPr>
      </p:pic>
      <p:sp>
        <p:nvSpPr>
          <p:cNvPr id="7" name="Google Shape;376;p37">
            <a:extLst>
              <a:ext uri="{FF2B5EF4-FFF2-40B4-BE49-F238E27FC236}">
                <a16:creationId xmlns:a16="http://schemas.microsoft.com/office/drawing/2014/main" id="{3448F10F-2DAB-84A8-2273-03CC7F5AEF1C}"/>
              </a:ext>
            </a:extLst>
          </p:cNvPr>
          <p:cNvSpPr/>
          <p:nvPr/>
        </p:nvSpPr>
        <p:spPr>
          <a:xfrm rot="-7865386">
            <a:off x="4841383" y="2553668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70.mp3">
            <a:hlinkClick r:id="" action="ppaction://media"/>
            <a:extLst>
              <a:ext uri="{FF2B5EF4-FFF2-40B4-BE49-F238E27FC236}">
                <a16:creationId xmlns:a16="http://schemas.microsoft.com/office/drawing/2014/main" id="{4D579D5C-8BFE-A201-25AA-D3B4CF70F4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70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0"/>
    </mc:Choice>
    <mc:Fallback>
      <p:transition spd="slow" advTm="5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FB11C-F3D8-77C4-A492-EFBB92D41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/>
              <a:t>EXPERT tool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354745-826D-7C70-0676-781E5C7CE5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/>
              <a:t>It should be noted that the EXPERT tool can already be complete before the consultation.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383E9D-5467-2337-E5FD-2BA8D2B790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71</a:t>
            </a:fld>
            <a:endParaRPr lang="en-GR"/>
          </a:p>
        </p:txBody>
      </p:sp>
      <p:pic>
        <p:nvPicPr>
          <p:cNvPr id="5" name="FPC-slide-71.mp3">
            <a:hlinkClick r:id="" action="ppaction://media"/>
            <a:extLst>
              <a:ext uri="{FF2B5EF4-FFF2-40B4-BE49-F238E27FC236}">
                <a16:creationId xmlns:a16="http://schemas.microsoft.com/office/drawing/2014/main" id="{4369C35D-5262-4147-1FF0-CBEE51D6CF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4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20"/>
    </mc:Choice>
    <mc:Fallback xmlns="">
      <p:transition spd="slow" advTm="10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38624-A9DE-4AAF-CCAC-E739FE7132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72</a:t>
            </a:fld>
            <a:endParaRPr lang="en-G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F386F2-CE52-D5C6-A67B-21F29395FC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513819"/>
            <a:ext cx="9169536" cy="3417040"/>
          </a:xfrm>
          <a:prstGeom prst="rect">
            <a:avLst/>
          </a:prstGeom>
        </p:spPr>
      </p:pic>
      <p:sp>
        <p:nvSpPr>
          <p:cNvPr id="5" name="Google Shape;410;p23">
            <a:extLst>
              <a:ext uri="{FF2B5EF4-FFF2-40B4-BE49-F238E27FC236}">
                <a16:creationId xmlns:a16="http://schemas.microsoft.com/office/drawing/2014/main" id="{96D6463D-1D24-9601-0D4B-5534D788306C}"/>
              </a:ext>
            </a:extLst>
          </p:cNvPr>
          <p:cNvSpPr/>
          <p:nvPr/>
        </p:nvSpPr>
        <p:spPr>
          <a:xfrm>
            <a:off x="505290" y="2079826"/>
            <a:ext cx="4883140" cy="665180"/>
          </a:xfrm>
          <a:prstGeom prst="frame">
            <a:avLst>
              <a:gd name="adj1" fmla="val 2602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988652-26D7-208A-813B-C61A19F3A5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289" y="2745006"/>
            <a:ext cx="5638801" cy="765405"/>
          </a:xfrm>
          <a:prstGeom prst="rect">
            <a:avLst/>
          </a:prstGeom>
        </p:spPr>
      </p:pic>
      <p:pic>
        <p:nvPicPr>
          <p:cNvPr id="6" name="FPC-slide-72.mp3">
            <a:hlinkClick r:id="" action="ppaction://media"/>
            <a:extLst>
              <a:ext uri="{FF2B5EF4-FFF2-40B4-BE49-F238E27FC236}">
                <a16:creationId xmlns:a16="http://schemas.microsoft.com/office/drawing/2014/main" id="{C52F6303-7B6A-A06A-320E-5037F26E53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9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00"/>
    </mc:Choice>
    <mc:Fallback xmlns="">
      <p:transition spd="slow" advTm="2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38624-A9DE-4AAF-CCAC-E739FE7132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73</a:t>
            </a:fld>
            <a:endParaRPr lang="en-G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F386F2-CE52-D5C6-A67B-21F29395FC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513819"/>
            <a:ext cx="9169536" cy="3417040"/>
          </a:xfrm>
          <a:prstGeom prst="rect">
            <a:avLst/>
          </a:prstGeom>
        </p:spPr>
      </p:pic>
      <p:sp>
        <p:nvSpPr>
          <p:cNvPr id="2" name="Google Shape;376;p37">
            <a:extLst>
              <a:ext uri="{FF2B5EF4-FFF2-40B4-BE49-F238E27FC236}">
                <a16:creationId xmlns:a16="http://schemas.microsoft.com/office/drawing/2014/main" id="{A12B9593-05A7-598A-1B8A-9733DDA34460}"/>
              </a:ext>
            </a:extLst>
          </p:cNvPr>
          <p:cNvSpPr/>
          <p:nvPr/>
        </p:nvSpPr>
        <p:spPr>
          <a:xfrm rot="-7865386">
            <a:off x="1826041" y="1703000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D07AC4-8469-A4F8-C77F-F41D085C17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289" y="2745006"/>
            <a:ext cx="5638801" cy="765405"/>
          </a:xfrm>
          <a:prstGeom prst="rect">
            <a:avLst/>
          </a:prstGeom>
        </p:spPr>
      </p:pic>
      <p:pic>
        <p:nvPicPr>
          <p:cNvPr id="6" name="FPC-slide-73.mp3">
            <a:hlinkClick r:id="" action="ppaction://media"/>
            <a:extLst>
              <a:ext uri="{FF2B5EF4-FFF2-40B4-BE49-F238E27FC236}">
                <a16:creationId xmlns:a16="http://schemas.microsoft.com/office/drawing/2014/main" id="{5F647C2C-3213-D875-22AF-F19442F982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7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0"/>
    </mc:Choice>
    <mc:Fallback xmlns="">
      <p:transition spd="slow" advTm="2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38624-A9DE-4AAF-CCAC-E739FE7132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74</a:t>
            </a:fld>
            <a:endParaRPr lang="en-G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3FBE45-FEF7-78D4-91FD-01819143D88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1" y="776780"/>
            <a:ext cx="9145659" cy="2879543"/>
          </a:xfrm>
          <a:prstGeom prst="rect">
            <a:avLst/>
          </a:prstGeom>
        </p:spPr>
      </p:pic>
      <p:pic>
        <p:nvPicPr>
          <p:cNvPr id="2" name="FPC-slide-74.mp3">
            <a:hlinkClick r:id="" action="ppaction://media"/>
            <a:extLst>
              <a:ext uri="{FF2B5EF4-FFF2-40B4-BE49-F238E27FC236}">
                <a16:creationId xmlns:a16="http://schemas.microsoft.com/office/drawing/2014/main" id="{532E1104-9C67-C95C-C02B-331C23B99B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7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0"/>
    </mc:Choice>
    <mc:Fallback xmlns="">
      <p:transition spd="slow" advTm="13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38624-A9DE-4AAF-CCAC-E739FE7132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75</a:t>
            </a:fld>
            <a:endParaRPr lang="en-G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3FBE45-FEF7-78D4-91FD-01819143D88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1" y="776780"/>
            <a:ext cx="9145659" cy="2879543"/>
          </a:xfrm>
          <a:prstGeom prst="rect">
            <a:avLst/>
          </a:prstGeom>
        </p:spPr>
      </p:pic>
      <p:sp>
        <p:nvSpPr>
          <p:cNvPr id="2" name="Google Shape;376;p37">
            <a:extLst>
              <a:ext uri="{FF2B5EF4-FFF2-40B4-BE49-F238E27FC236}">
                <a16:creationId xmlns:a16="http://schemas.microsoft.com/office/drawing/2014/main" id="{3E82C621-DCAA-928F-649E-5E48AE5439AB}"/>
              </a:ext>
            </a:extLst>
          </p:cNvPr>
          <p:cNvSpPr/>
          <p:nvPr/>
        </p:nvSpPr>
        <p:spPr>
          <a:xfrm rot="-7865386">
            <a:off x="2729556" y="2902011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FPC-slide-75.mp3">
            <a:hlinkClick r:id="" action="ppaction://media"/>
            <a:extLst>
              <a:ext uri="{FF2B5EF4-FFF2-40B4-BE49-F238E27FC236}">
                <a16:creationId xmlns:a16="http://schemas.microsoft.com/office/drawing/2014/main" id="{DBBF54EA-F123-0944-6279-1D4E23843B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2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60"/>
    </mc:Choice>
    <mc:Fallback xmlns="">
      <p:transition spd="slow" advTm="11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38624-A9DE-4AAF-CCAC-E739FE7132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76</a:t>
            </a:fld>
            <a:endParaRPr lang="en-G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E04816-55FA-1C6F-A7B8-A2AD0D6070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38195"/>
            <a:ext cx="9144000" cy="3067109"/>
          </a:xfrm>
          <a:prstGeom prst="rect">
            <a:avLst/>
          </a:prstGeom>
        </p:spPr>
      </p:pic>
      <p:pic>
        <p:nvPicPr>
          <p:cNvPr id="2" name="FPC-slide-76.mp3">
            <a:hlinkClick r:id="" action="ppaction://media"/>
            <a:extLst>
              <a:ext uri="{FF2B5EF4-FFF2-40B4-BE49-F238E27FC236}">
                <a16:creationId xmlns:a16="http://schemas.microsoft.com/office/drawing/2014/main" id="{84BB9892-3C75-CB6E-3FE2-BD9E6B1DCF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9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0"/>
    </mc:Choice>
    <mc:Fallback xmlns="">
      <p:transition spd="slow" advTm="2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DC9DE1-3455-F697-7286-BD2493AFA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38195"/>
            <a:ext cx="9144000" cy="306710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38624-A9DE-4AAF-CCAC-E739FE7132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77</a:t>
            </a:fld>
            <a:endParaRPr lang="en-GR"/>
          </a:p>
        </p:txBody>
      </p:sp>
      <p:sp>
        <p:nvSpPr>
          <p:cNvPr id="5" name="Google Shape;376;p37">
            <a:extLst>
              <a:ext uri="{FF2B5EF4-FFF2-40B4-BE49-F238E27FC236}">
                <a16:creationId xmlns:a16="http://schemas.microsoft.com/office/drawing/2014/main" id="{33BE642E-E4FF-37A7-4332-74B5E1D407C5}"/>
              </a:ext>
            </a:extLst>
          </p:cNvPr>
          <p:cNvSpPr/>
          <p:nvPr/>
        </p:nvSpPr>
        <p:spPr>
          <a:xfrm rot="-7865386">
            <a:off x="3012584" y="3174153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FPC-slide-77.mp3">
            <a:hlinkClick r:id="" action="ppaction://media"/>
            <a:extLst>
              <a:ext uri="{FF2B5EF4-FFF2-40B4-BE49-F238E27FC236}">
                <a16:creationId xmlns:a16="http://schemas.microsoft.com/office/drawing/2014/main" id="{28F4046A-3D75-51D7-8E4C-54E20907C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0"/>
    </mc:Choice>
    <mc:Fallback xmlns="">
      <p:transition spd="slow" advTm="1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DF599D-1E57-A26C-5328-58B0F2098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588" y="0"/>
            <a:ext cx="7772400" cy="447156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38624-A9DE-4AAF-CCAC-E739FE7132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78</a:t>
            </a:fld>
            <a:endParaRPr lang="en-GR"/>
          </a:p>
        </p:txBody>
      </p:sp>
      <p:sp>
        <p:nvSpPr>
          <p:cNvPr id="5" name="Google Shape;376;p37">
            <a:extLst>
              <a:ext uri="{FF2B5EF4-FFF2-40B4-BE49-F238E27FC236}">
                <a16:creationId xmlns:a16="http://schemas.microsoft.com/office/drawing/2014/main" id="{70A2782C-4BB7-75BB-9869-688F90905E7D}"/>
              </a:ext>
            </a:extLst>
          </p:cNvPr>
          <p:cNvSpPr/>
          <p:nvPr/>
        </p:nvSpPr>
        <p:spPr>
          <a:xfrm>
            <a:off x="4342329" y="3937230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78.mp3">
            <a:hlinkClick r:id="" action="ppaction://media"/>
            <a:extLst>
              <a:ext uri="{FF2B5EF4-FFF2-40B4-BE49-F238E27FC236}">
                <a16:creationId xmlns:a16="http://schemas.microsoft.com/office/drawing/2014/main" id="{A2DDB230-5113-F53E-FECB-FEE22DDD5A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512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7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60"/>
    </mc:Choice>
    <mc:Fallback xmlns="">
      <p:transition spd="slow" advTm="14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38624-A9DE-4AAF-CCAC-E739FE7132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79</a:t>
            </a:fld>
            <a:endParaRPr lang="en-G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2A0807-6130-3104-85F2-3663FA09626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1" y="163601"/>
            <a:ext cx="9121779" cy="4094326"/>
          </a:xfrm>
          <a:prstGeom prst="rect">
            <a:avLst/>
          </a:prstGeom>
        </p:spPr>
      </p:pic>
      <p:sp>
        <p:nvSpPr>
          <p:cNvPr id="5" name="Google Shape;376;p37">
            <a:extLst>
              <a:ext uri="{FF2B5EF4-FFF2-40B4-BE49-F238E27FC236}">
                <a16:creationId xmlns:a16="http://schemas.microsoft.com/office/drawing/2014/main" id="{F9890B4B-4248-282A-C9F5-04ADA7FC1CEB}"/>
              </a:ext>
            </a:extLst>
          </p:cNvPr>
          <p:cNvSpPr/>
          <p:nvPr/>
        </p:nvSpPr>
        <p:spPr>
          <a:xfrm rot="-7865386">
            <a:off x="5712242" y="2519768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79.mp3">
            <a:hlinkClick r:id="" action="ppaction://media"/>
            <a:extLst>
              <a:ext uri="{FF2B5EF4-FFF2-40B4-BE49-F238E27FC236}">
                <a16:creationId xmlns:a16="http://schemas.microsoft.com/office/drawing/2014/main" id="{AD3AD529-00E0-0942-4E7C-F03F83A45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7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0"/>
    </mc:Choice>
    <mc:Fallback xmlns="">
      <p:transition spd="slow" advTm="9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54554-F093-FA1F-B315-C211386170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5250" indent="0">
              <a:buNone/>
            </a:pPr>
            <a:r>
              <a:rPr lang="en-GB">
                <a:hlinkClick r:id="rId5"/>
              </a:rPr>
              <a:t>https://dashboard-dev.coroprevention.eu/</a:t>
            </a:r>
            <a:r>
              <a:rPr lang="en-GB"/>
              <a:t> </a:t>
            </a:r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3D7A58-6536-DAF9-AFE7-CF049BCDD2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8</a:t>
            </a:fld>
            <a:endParaRPr lang="en-GR"/>
          </a:p>
        </p:txBody>
      </p:sp>
      <p:pic>
        <p:nvPicPr>
          <p:cNvPr id="2" name="FPC-slide-8.mp3">
            <a:hlinkClick r:id="" action="ppaction://media"/>
            <a:extLst>
              <a:ext uri="{FF2B5EF4-FFF2-40B4-BE49-F238E27FC236}">
                <a16:creationId xmlns:a16="http://schemas.microsoft.com/office/drawing/2014/main" id="{402A148E-1A0B-13EE-0678-8CF35D2035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587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0"/>
    </mc:Choice>
    <mc:Fallback xmlns="">
      <p:transition spd="slow" advTm="8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38624-A9DE-4AAF-CCAC-E739FE7132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80</a:t>
            </a:fld>
            <a:endParaRPr lang="en-G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FED70C-1D5F-F3EE-E507-F36F7C3E2D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1659" y="562766"/>
            <a:ext cx="9145659" cy="4017967"/>
          </a:xfrm>
          <a:prstGeom prst="rect">
            <a:avLst/>
          </a:prstGeom>
        </p:spPr>
      </p:pic>
      <p:pic>
        <p:nvPicPr>
          <p:cNvPr id="2" name="FPC-slide-80.mp3">
            <a:hlinkClick r:id="" action="ppaction://media"/>
            <a:extLst>
              <a:ext uri="{FF2B5EF4-FFF2-40B4-BE49-F238E27FC236}">
                <a16:creationId xmlns:a16="http://schemas.microsoft.com/office/drawing/2014/main" id="{333CB473-A216-C9B7-0070-472A3CC346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4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0"/>
    </mc:Choice>
    <mc:Fallback xmlns="">
      <p:transition spd="slow" advTm="4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1"/>
          <p:cNvSpPr txBox="1">
            <a:spLocks noGrp="1"/>
          </p:cNvSpPr>
          <p:nvPr>
            <p:ph type="title"/>
          </p:nvPr>
        </p:nvSpPr>
        <p:spPr>
          <a:xfrm>
            <a:off x="628650" y="2137247"/>
            <a:ext cx="7886700" cy="86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-FR" err="1"/>
              <a:t>Healthy</a:t>
            </a:r>
            <a:r>
              <a:rPr lang="fr-FR"/>
              <a:t> nutrition</a:t>
            </a:r>
            <a:endParaRPr/>
          </a:p>
        </p:txBody>
      </p:sp>
      <p:sp>
        <p:nvSpPr>
          <p:cNvPr id="400" name="Google Shape;400;p1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81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090F94-181C-D0DF-9916-B3F2ED25A8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333" t="61645" r="35239" b="29212"/>
          <a:stretch/>
        </p:blipFill>
        <p:spPr>
          <a:xfrm>
            <a:off x="3380014" y="3006252"/>
            <a:ext cx="2383971" cy="869005"/>
          </a:xfrm>
          <a:prstGeom prst="rect">
            <a:avLst/>
          </a:prstGeom>
        </p:spPr>
      </p:pic>
      <p:pic>
        <p:nvPicPr>
          <p:cNvPr id="3" name="FPC-slide-81.mp3">
            <a:hlinkClick r:id="" action="ppaction://media"/>
            <a:extLst>
              <a:ext uri="{FF2B5EF4-FFF2-40B4-BE49-F238E27FC236}">
                <a16:creationId xmlns:a16="http://schemas.microsoft.com/office/drawing/2014/main" id="{CA84A40E-617F-7442-1D95-AA2259E5B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895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76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0"/>
    </mc:Choice>
    <mc:Fallback xmlns="">
      <p:transition spd="slow" advTm="2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EDD0E-C800-4C98-7AE6-1752FA3ACF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82</a:t>
            </a:fld>
            <a:endParaRPr lang="en-G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264B02-8FD6-4C2E-45A9-142FD3BA0F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37958" y="81025"/>
            <a:ext cx="7695644" cy="4445659"/>
          </a:xfrm>
          <a:prstGeom prst="rect">
            <a:avLst/>
          </a:prstGeom>
        </p:spPr>
      </p:pic>
      <p:sp>
        <p:nvSpPr>
          <p:cNvPr id="7" name="Google Shape;376;p37">
            <a:extLst>
              <a:ext uri="{FF2B5EF4-FFF2-40B4-BE49-F238E27FC236}">
                <a16:creationId xmlns:a16="http://schemas.microsoft.com/office/drawing/2014/main" id="{39B5D269-2129-751E-A8B2-4E0A4BCA96A0}"/>
              </a:ext>
            </a:extLst>
          </p:cNvPr>
          <p:cNvSpPr/>
          <p:nvPr/>
        </p:nvSpPr>
        <p:spPr>
          <a:xfrm rot="-7865386">
            <a:off x="824386" y="1496851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82.mp3">
            <a:hlinkClick r:id="" action="ppaction://media"/>
            <a:extLst>
              <a:ext uri="{FF2B5EF4-FFF2-40B4-BE49-F238E27FC236}">
                <a16:creationId xmlns:a16="http://schemas.microsoft.com/office/drawing/2014/main" id="{BDF84CCD-1455-191C-17F8-74F61DA7E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5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90"/>
    </mc:Choice>
    <mc:Fallback>
      <p:transition spd="slow" advTm="7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83</a:t>
            </a:fld>
            <a:endParaRPr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DCBB43-336D-0C73-38C8-29FDE1733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E0EE42-7D23-B82F-FF2C-A80274F024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2" y="1229317"/>
            <a:ext cx="9101888" cy="2684866"/>
          </a:xfrm>
          <a:prstGeom prst="rect">
            <a:avLst/>
          </a:prstGeom>
        </p:spPr>
      </p:pic>
      <p:pic>
        <p:nvPicPr>
          <p:cNvPr id="2" name="FPC-slide-83.mp3">
            <a:hlinkClick r:id="" action="ppaction://media"/>
            <a:extLst>
              <a:ext uri="{FF2B5EF4-FFF2-40B4-BE49-F238E27FC236}">
                <a16:creationId xmlns:a16="http://schemas.microsoft.com/office/drawing/2014/main" id="{47125A4C-64C8-65D2-DC59-4380E997CD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0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10"/>
    </mc:Choice>
    <mc:Fallback xmlns="">
      <p:transition spd="slow" advTm="25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>
          <a:extLst>
            <a:ext uri="{FF2B5EF4-FFF2-40B4-BE49-F238E27FC236}">
              <a16:creationId xmlns:a16="http://schemas.microsoft.com/office/drawing/2014/main" id="{6F12D190-FD7D-C3E8-86B5-87987F21E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1">
            <a:extLst>
              <a:ext uri="{FF2B5EF4-FFF2-40B4-BE49-F238E27FC236}">
                <a16:creationId xmlns:a16="http://schemas.microsoft.com/office/drawing/2014/main" id="{562334C0-40C9-23B7-CCA0-18A753D51D4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84</a:t>
            </a:fld>
            <a:endParaRPr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7CE5252-6D9B-6021-450C-4B8226F6A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7F9D0D3-8C84-CDDB-73BD-92B12C1007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34" y="526281"/>
            <a:ext cx="8938602" cy="2630437"/>
          </a:xfrm>
          <a:prstGeom prst="rect">
            <a:avLst/>
          </a:prstGeom>
        </p:spPr>
      </p:pic>
      <p:pic>
        <p:nvPicPr>
          <p:cNvPr id="9" name="Picture 8" descr="A screenshot of a menu&#10;&#10;AI-generated content may be incorrect.">
            <a:extLst>
              <a:ext uri="{FF2B5EF4-FFF2-40B4-BE49-F238E27FC236}">
                <a16:creationId xmlns:a16="http://schemas.microsoft.com/office/drawing/2014/main" id="{D930DA64-8943-6C4D-45E7-178FC1892E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440" y="1588861"/>
            <a:ext cx="8528049" cy="30543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67820E5-7C6A-A2BA-63BF-5417078F33C8}"/>
              </a:ext>
            </a:extLst>
          </p:cNvPr>
          <p:cNvSpPr/>
          <p:nvPr/>
        </p:nvSpPr>
        <p:spPr>
          <a:xfrm>
            <a:off x="1387928" y="1641928"/>
            <a:ext cx="807357" cy="1632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Google Shape;376;p37">
            <a:extLst>
              <a:ext uri="{FF2B5EF4-FFF2-40B4-BE49-F238E27FC236}">
                <a16:creationId xmlns:a16="http://schemas.microsoft.com/office/drawing/2014/main" id="{FAFCB356-60FC-6C03-69FF-811D8E6CAA0C}"/>
              </a:ext>
            </a:extLst>
          </p:cNvPr>
          <p:cNvSpPr/>
          <p:nvPr/>
        </p:nvSpPr>
        <p:spPr>
          <a:xfrm rot="13734614">
            <a:off x="1268567" y="1682809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ElevenLabs_2025-02-03T14_35_03_Sarah_pre_s89_sb75_se0_b_m2.mp3">
            <a:hlinkClick r:id="" action="ppaction://media"/>
            <a:extLst>
              <a:ext uri="{FF2B5EF4-FFF2-40B4-BE49-F238E27FC236}">
                <a16:creationId xmlns:a16="http://schemas.microsoft.com/office/drawing/2014/main" id="{1ABB3B96-FC04-B323-D207-76D16CD4A3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40588" y="41951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34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40"/>
    </mc:Choice>
    <mc:Fallback>
      <p:transition spd="slow" advTm="11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>
          <a:extLst>
            <a:ext uri="{FF2B5EF4-FFF2-40B4-BE49-F238E27FC236}">
              <a16:creationId xmlns:a16="http://schemas.microsoft.com/office/drawing/2014/main" id="{B62204E7-3589-7062-D7EE-93DFE23AE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1">
            <a:extLst>
              <a:ext uri="{FF2B5EF4-FFF2-40B4-BE49-F238E27FC236}">
                <a16:creationId xmlns:a16="http://schemas.microsoft.com/office/drawing/2014/main" id="{8B3CF171-00EF-1076-433D-4EB8D48114F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85</a:t>
            </a:fld>
            <a:endParaRPr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14FBAA-5672-5EBE-2E7F-5600A66E1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3FEB319-4395-9A29-F6CA-649FE7639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34" y="526281"/>
            <a:ext cx="8938602" cy="263043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50231D-1E67-C8C3-DB4E-F3998CD62733}"/>
              </a:ext>
            </a:extLst>
          </p:cNvPr>
          <p:cNvSpPr/>
          <p:nvPr/>
        </p:nvSpPr>
        <p:spPr>
          <a:xfrm>
            <a:off x="1387928" y="1641928"/>
            <a:ext cx="807357" cy="1632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graph with numbers and a line&#10;&#10;AI-generated content may be incorrect.">
            <a:extLst>
              <a:ext uri="{FF2B5EF4-FFF2-40B4-BE49-F238E27FC236}">
                <a16:creationId xmlns:a16="http://schemas.microsoft.com/office/drawing/2014/main" id="{8B0935AC-0FD5-9361-8316-18BBA216B6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357" y="1631323"/>
            <a:ext cx="8531678" cy="2121247"/>
          </a:xfrm>
          <a:prstGeom prst="rect">
            <a:avLst/>
          </a:prstGeom>
        </p:spPr>
      </p:pic>
      <p:sp>
        <p:nvSpPr>
          <p:cNvPr id="3" name="Google Shape;376;p37">
            <a:extLst>
              <a:ext uri="{FF2B5EF4-FFF2-40B4-BE49-F238E27FC236}">
                <a16:creationId xmlns:a16="http://schemas.microsoft.com/office/drawing/2014/main" id="{83C543B8-892C-C4C4-D56F-651C044021DD}"/>
              </a:ext>
            </a:extLst>
          </p:cNvPr>
          <p:cNvSpPr/>
          <p:nvPr/>
        </p:nvSpPr>
        <p:spPr>
          <a:xfrm rot="13734614">
            <a:off x="1976138" y="1732702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ElevenLabs_2025-02-03T14_35_43_Sarah_pre_s89_sb75_se0_b_m2.mp3">
            <a:hlinkClick r:id="" action="ppaction://media"/>
            <a:extLst>
              <a:ext uri="{FF2B5EF4-FFF2-40B4-BE49-F238E27FC236}">
                <a16:creationId xmlns:a16="http://schemas.microsoft.com/office/drawing/2014/main" id="{9A48C7B0-F111-BD75-480E-2521C88FA9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45235" y="40911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47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00"/>
    </mc:Choice>
    <mc:Fallback>
      <p:transition spd="slow" advTm="8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86</a:t>
            </a:fld>
            <a:endParaRPr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DCBB43-336D-0C73-38C8-29FDE1733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E0EE42-7D23-B82F-FF2C-A80274F024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2" y="1229317"/>
            <a:ext cx="9101888" cy="2684866"/>
          </a:xfrm>
          <a:prstGeom prst="rect">
            <a:avLst/>
          </a:prstGeom>
        </p:spPr>
      </p:pic>
      <p:sp>
        <p:nvSpPr>
          <p:cNvPr id="2" name="Google Shape;376;p37">
            <a:extLst>
              <a:ext uri="{FF2B5EF4-FFF2-40B4-BE49-F238E27FC236}">
                <a16:creationId xmlns:a16="http://schemas.microsoft.com/office/drawing/2014/main" id="{6AAEF18E-A176-A208-CC9E-323124C3EA7F}"/>
              </a:ext>
            </a:extLst>
          </p:cNvPr>
          <p:cNvSpPr/>
          <p:nvPr/>
        </p:nvSpPr>
        <p:spPr>
          <a:xfrm rot="-7865386">
            <a:off x="1397963" y="2189611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FPC-slide-84.mp3">
            <a:hlinkClick r:id="" action="ppaction://media"/>
            <a:extLst>
              <a:ext uri="{FF2B5EF4-FFF2-40B4-BE49-F238E27FC236}">
                <a16:creationId xmlns:a16="http://schemas.microsoft.com/office/drawing/2014/main" id="{40B49C74-2F5E-259D-2E20-1E512F4508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7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0"/>
    </mc:Choice>
    <mc:Fallback xmlns="">
      <p:transition spd="slow" advTm="2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87</a:t>
            </a:fld>
            <a:endParaRPr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DCBB43-336D-0C73-38C8-29FDE1733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E0EE42-7D23-B82F-FF2C-A80274F024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8650" y="0"/>
            <a:ext cx="7886700" cy="4544321"/>
          </a:xfrm>
          <a:prstGeom prst="rect">
            <a:avLst/>
          </a:prstGeom>
        </p:spPr>
      </p:pic>
      <p:pic>
        <p:nvPicPr>
          <p:cNvPr id="2" name="FPC-slide-85.mp3">
            <a:hlinkClick r:id="" action="ppaction://media"/>
            <a:extLst>
              <a:ext uri="{FF2B5EF4-FFF2-40B4-BE49-F238E27FC236}">
                <a16:creationId xmlns:a16="http://schemas.microsoft.com/office/drawing/2014/main" id="{69A2CD12-B2D4-EC7B-3B6F-B7F2307024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8950" y="41654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6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10"/>
    </mc:Choice>
    <mc:Fallback xmlns="">
      <p:transition spd="slow" advTm="19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38624-A9DE-4AAF-CCAC-E739FE7132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88</a:t>
            </a:fld>
            <a:endParaRPr lang="en-G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FED70C-1D5F-F3EE-E507-F36F7C3E2D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1659" y="562766"/>
            <a:ext cx="9145659" cy="4017967"/>
          </a:xfrm>
          <a:prstGeom prst="rect">
            <a:avLst/>
          </a:prstGeom>
        </p:spPr>
      </p:pic>
      <p:sp>
        <p:nvSpPr>
          <p:cNvPr id="2" name="Google Shape;376;p37">
            <a:extLst>
              <a:ext uri="{FF2B5EF4-FFF2-40B4-BE49-F238E27FC236}">
                <a16:creationId xmlns:a16="http://schemas.microsoft.com/office/drawing/2014/main" id="{A1AA036C-51FE-CDCB-D218-A51029961A6F}"/>
              </a:ext>
            </a:extLst>
          </p:cNvPr>
          <p:cNvSpPr/>
          <p:nvPr/>
        </p:nvSpPr>
        <p:spPr>
          <a:xfrm rot="-7865386">
            <a:off x="5728894" y="3386644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FPC-slide-86.mp3">
            <a:hlinkClick r:id="" action="ppaction://media"/>
            <a:extLst>
              <a:ext uri="{FF2B5EF4-FFF2-40B4-BE49-F238E27FC236}">
                <a16:creationId xmlns:a16="http://schemas.microsoft.com/office/drawing/2014/main" id="{D2DD3269-A3C9-F0F9-FA35-1780B0E10D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7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0"/>
    </mc:Choice>
    <mc:Fallback xmlns="">
      <p:transition spd="slow" advTm="3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38624-A9DE-4AAF-CCAC-E739FE7132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89</a:t>
            </a:fld>
            <a:endParaRPr lang="en-G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FED70C-1D5F-F3EE-E507-F36F7C3E2D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68188" y="0"/>
            <a:ext cx="8207623" cy="4534358"/>
          </a:xfrm>
          <a:prstGeom prst="rect">
            <a:avLst/>
          </a:prstGeom>
        </p:spPr>
      </p:pic>
      <p:pic>
        <p:nvPicPr>
          <p:cNvPr id="2" name="FPC-slide-87.mp3">
            <a:hlinkClick r:id="" action="ppaction://media"/>
            <a:extLst>
              <a:ext uri="{FF2B5EF4-FFF2-40B4-BE49-F238E27FC236}">
                <a16:creationId xmlns:a16="http://schemas.microsoft.com/office/drawing/2014/main" id="{F8A3A8D5-427B-C873-C9E5-A50F2A5C88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  <p:pic>
        <p:nvPicPr>
          <p:cNvPr id="8" name="Picture 7" descr="A screenshot of a white screen&#10;&#10;AI-generated content may be incorrect.">
            <a:extLst>
              <a:ext uri="{FF2B5EF4-FFF2-40B4-BE49-F238E27FC236}">
                <a16:creationId xmlns:a16="http://schemas.microsoft.com/office/drawing/2014/main" id="{2118E603-53A0-B49B-EADD-1D76192A6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7707" y="1488168"/>
            <a:ext cx="373380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9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0"/>
    </mc:Choice>
    <mc:Fallback xmlns="">
      <p:transition spd="slow" advTm="8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06AA5-F985-A21D-87FA-4724C2DE6F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9</a:t>
            </a:fld>
            <a:endParaRPr lang="en-G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83D917-4E68-39E1-1061-3B7E7124FA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88916" y="0"/>
            <a:ext cx="7766168" cy="4482976"/>
          </a:xfrm>
          <a:prstGeom prst="rect">
            <a:avLst/>
          </a:prstGeom>
        </p:spPr>
      </p:pic>
      <p:sp>
        <p:nvSpPr>
          <p:cNvPr id="7" name="Google Shape;192;p15">
            <a:extLst>
              <a:ext uri="{FF2B5EF4-FFF2-40B4-BE49-F238E27FC236}">
                <a16:creationId xmlns:a16="http://schemas.microsoft.com/office/drawing/2014/main" id="{2837F012-7521-CC10-94BD-4F508F304BFE}"/>
              </a:ext>
            </a:extLst>
          </p:cNvPr>
          <p:cNvSpPr/>
          <p:nvPr/>
        </p:nvSpPr>
        <p:spPr>
          <a:xfrm rot="-7865386">
            <a:off x="3917982" y="263565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PC-slide-9.mp3">
            <a:hlinkClick r:id="" action="ppaction://media"/>
            <a:extLst>
              <a:ext uri="{FF2B5EF4-FFF2-40B4-BE49-F238E27FC236}">
                <a16:creationId xmlns:a16="http://schemas.microsoft.com/office/drawing/2014/main" id="{BFA465F9-623C-188D-CD53-B19B143153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786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7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0"/>
    </mc:Choice>
    <mc:Fallback xmlns="">
      <p:transition spd="slow" advTm="9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>
          <a:extLst>
            <a:ext uri="{FF2B5EF4-FFF2-40B4-BE49-F238E27FC236}">
              <a16:creationId xmlns:a16="http://schemas.microsoft.com/office/drawing/2014/main" id="{30D17B71-98D8-99D1-135A-41CDA2F54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77">
            <a:extLst>
              <a:ext uri="{FF2B5EF4-FFF2-40B4-BE49-F238E27FC236}">
                <a16:creationId xmlns:a16="http://schemas.microsoft.com/office/drawing/2014/main" id="{96129C8E-8A67-0632-7195-557D12FDAF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2137247"/>
            <a:ext cx="7886700" cy="86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Smoke-free living</a:t>
            </a:r>
          </a:p>
        </p:txBody>
      </p:sp>
      <p:sp>
        <p:nvSpPr>
          <p:cNvPr id="525" name="Google Shape;525;p77">
            <a:extLst>
              <a:ext uri="{FF2B5EF4-FFF2-40B4-BE49-F238E27FC236}">
                <a16:creationId xmlns:a16="http://schemas.microsoft.com/office/drawing/2014/main" id="{65742C38-7CC3-A993-D34F-0C6B33A22BD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90</a:t>
            </a:fld>
            <a:endParaRPr/>
          </a:p>
        </p:txBody>
      </p:sp>
      <p:pic>
        <p:nvPicPr>
          <p:cNvPr id="4" name="Picture 3" descr="A screenshot of a white screen&#10;&#10;AI-generated content may be incorrect.">
            <a:extLst>
              <a:ext uri="{FF2B5EF4-FFF2-40B4-BE49-F238E27FC236}">
                <a16:creationId xmlns:a16="http://schemas.microsoft.com/office/drawing/2014/main" id="{84451940-D26F-8028-9A48-E89EF54EFCD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59" t="67197" r="75680" b="17728"/>
          <a:stretch/>
        </p:blipFill>
        <p:spPr>
          <a:xfrm>
            <a:off x="3702957" y="2879876"/>
            <a:ext cx="1518232" cy="752117"/>
          </a:xfrm>
          <a:prstGeom prst="rect">
            <a:avLst/>
          </a:prstGeom>
        </p:spPr>
      </p:pic>
      <p:pic>
        <p:nvPicPr>
          <p:cNvPr id="2" name="ElevenLabs_2025-02-03T14_36_36_Sarah_pre_s89_sb75_se0_b_m2.mp3">
            <a:hlinkClick r:id="" action="ppaction://media"/>
            <a:extLst>
              <a:ext uri="{FF2B5EF4-FFF2-40B4-BE49-F238E27FC236}">
                <a16:creationId xmlns:a16="http://schemas.microsoft.com/office/drawing/2014/main" id="{2FA54B6C-3CFC-DCA4-12CE-FFF76B6292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40588" y="40662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38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0"/>
    </mc:Choice>
    <mc:Fallback>
      <p:transition spd="slow" advTm="2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56EE2-8A15-A00C-89D7-E9A52A686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6DA98A-DAD7-DFE8-CE9A-1E6D5E78379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91</a:t>
            </a:fld>
            <a:endParaRPr lang="en-G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AF28AF-B243-A358-4045-9646C944AF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37958" y="81025"/>
            <a:ext cx="7695644" cy="4445659"/>
          </a:xfrm>
          <a:prstGeom prst="rect">
            <a:avLst/>
          </a:prstGeom>
        </p:spPr>
      </p:pic>
      <p:pic>
        <p:nvPicPr>
          <p:cNvPr id="9" name="Picture 8" descr="A screenshot of a phone&#10;&#10;AI-generated content may be incorrect.">
            <a:extLst>
              <a:ext uri="{FF2B5EF4-FFF2-40B4-BE49-F238E27FC236}">
                <a16:creationId xmlns:a16="http://schemas.microsoft.com/office/drawing/2014/main" id="{D0458858-A042-42B1-60BB-93539DEDF3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3880" y="1028700"/>
            <a:ext cx="189865" cy="1366309"/>
          </a:xfrm>
          <a:prstGeom prst="rect">
            <a:avLst/>
          </a:prstGeom>
        </p:spPr>
      </p:pic>
      <p:pic>
        <p:nvPicPr>
          <p:cNvPr id="10" name="Picture 9" descr="A screenshot of a phone&#10;&#10;AI-generated content may be incorrect.">
            <a:extLst>
              <a:ext uri="{FF2B5EF4-FFF2-40B4-BE49-F238E27FC236}">
                <a16:creationId xmlns:a16="http://schemas.microsoft.com/office/drawing/2014/main" id="{453D4B21-373A-7968-B65C-08EB06B501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682" y="610659"/>
            <a:ext cx="210261" cy="1847850"/>
          </a:xfrm>
          <a:prstGeom prst="rect">
            <a:avLst/>
          </a:prstGeom>
        </p:spPr>
      </p:pic>
      <p:sp>
        <p:nvSpPr>
          <p:cNvPr id="11" name="Google Shape;376;p37">
            <a:extLst>
              <a:ext uri="{FF2B5EF4-FFF2-40B4-BE49-F238E27FC236}">
                <a16:creationId xmlns:a16="http://schemas.microsoft.com/office/drawing/2014/main" id="{F5A4E56A-B235-9B0A-4553-B0D7C3C0A218}"/>
              </a:ext>
            </a:extLst>
          </p:cNvPr>
          <p:cNvSpPr/>
          <p:nvPr/>
        </p:nvSpPr>
        <p:spPr>
          <a:xfrm rot="13734614">
            <a:off x="894504" y="1803864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ElevenLabs_2025-02-03T14_37_42_Sarah_pre_s89_sb75_se0_b_m2.mp3">
            <a:hlinkClick r:id="" action="ppaction://media"/>
            <a:extLst>
              <a:ext uri="{FF2B5EF4-FFF2-40B4-BE49-F238E27FC236}">
                <a16:creationId xmlns:a16="http://schemas.microsoft.com/office/drawing/2014/main" id="{0F92CB94-BC7E-1BEE-D357-F9B5E878FD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30698" y="41202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62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40"/>
    </mc:Choice>
    <mc:Fallback>
      <p:transition spd="slow" advTm="7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04C89F-C1BA-8170-20D0-843647801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AF5D580-97BD-7962-0592-59821AE0AB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553826A-CBFB-9BCC-0CAF-9EFDBF9D16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92</a:t>
            </a:fld>
            <a:endParaRPr lang="nl-BE"/>
          </a:p>
        </p:txBody>
      </p:sp>
      <p:pic>
        <p:nvPicPr>
          <p:cNvPr id="7" name="Picture 2" descr="Afbeelding met tekst, schermopname, nummer, Lettertype&#10;&#10;Automatisch gegenereerde beschrijving">
            <a:extLst>
              <a:ext uri="{FF2B5EF4-FFF2-40B4-BE49-F238E27FC236}">
                <a16:creationId xmlns:a16="http://schemas.microsoft.com/office/drawing/2014/main" id="{02797E17-02AC-782F-A119-B770B2C56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" y="921164"/>
            <a:ext cx="8835572" cy="365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levenLabs_2025-02-03T15_18_15_Sarah_pre_s89_sb75_se0_b_m2.mp3">
            <a:hlinkClick r:id="" action="ppaction://media"/>
            <a:extLst>
              <a:ext uri="{FF2B5EF4-FFF2-40B4-BE49-F238E27FC236}">
                <a16:creationId xmlns:a16="http://schemas.microsoft.com/office/drawing/2014/main" id="{8B7773F3-452C-EA0C-11A0-304D7604D7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2672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78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810"/>
    </mc:Choice>
    <mc:Fallback>
      <p:transition spd="slow" advTm="61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7A88B9-4123-73E0-C150-CA2EF9EEA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AD4F68B-1538-6B9B-052B-7FC7A3D231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B9FE826-DD97-6963-D02B-0D015BCC97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93</a:t>
            </a:fld>
            <a:endParaRPr lang="nl-BE"/>
          </a:p>
        </p:txBody>
      </p:sp>
      <p:pic>
        <p:nvPicPr>
          <p:cNvPr id="5122" name="Picture 2" descr="Afbeelding met tekst, schermopname, nummer, Lettertype&#10;&#10;Automatisch gegenereerde beschrijving">
            <a:extLst>
              <a:ext uri="{FF2B5EF4-FFF2-40B4-BE49-F238E27FC236}">
                <a16:creationId xmlns:a16="http://schemas.microsoft.com/office/drawing/2014/main" id="{DE556545-BD1C-E545-F11F-0066E75E5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625"/>
            <a:ext cx="9144000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76;p37">
            <a:extLst>
              <a:ext uri="{FF2B5EF4-FFF2-40B4-BE49-F238E27FC236}">
                <a16:creationId xmlns:a16="http://schemas.microsoft.com/office/drawing/2014/main" id="{DD1A3E33-89C3-5364-53E8-6D5EBABC7AF1}"/>
              </a:ext>
            </a:extLst>
          </p:cNvPr>
          <p:cNvSpPr/>
          <p:nvPr/>
        </p:nvSpPr>
        <p:spPr>
          <a:xfrm rot="-7865386">
            <a:off x="1719087" y="1881771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ElevenLabs_2025-02-03T15_20_53_Sarah_pre_s89_sb75_se0_b_m2.mp3">
            <a:hlinkClick r:id="" action="ppaction://media"/>
            <a:extLst>
              <a:ext uri="{FF2B5EF4-FFF2-40B4-BE49-F238E27FC236}">
                <a16:creationId xmlns:a16="http://schemas.microsoft.com/office/drawing/2014/main" id="{84BB662E-2A6D-ADA1-B592-93C4F95F27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675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49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0"/>
    </mc:Choice>
    <mc:Fallback>
      <p:transition spd="slow" advTm="2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379626-12FE-962F-C32D-34F6149EF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B42D646-D5CA-117D-4A0D-1344E7E699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BEA3B4A-4525-1B8F-9294-DA03788EA3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94</a:t>
            </a:fld>
            <a:endParaRPr lang="nl-BE"/>
          </a:p>
        </p:txBody>
      </p:sp>
      <p:pic>
        <p:nvPicPr>
          <p:cNvPr id="7170" name="Picture 2" descr="Afbeelding met tekst, schermopname, nummer, Lettertype&#10;&#10;Automatisch gegenereerde beschrijving">
            <a:extLst>
              <a:ext uri="{FF2B5EF4-FFF2-40B4-BE49-F238E27FC236}">
                <a16:creationId xmlns:a16="http://schemas.microsoft.com/office/drawing/2014/main" id="{050C154D-20CC-57F9-9A50-390765CA7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788"/>
            <a:ext cx="914400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levenLabs_2025-02-03T15_21_36_Sarah_pre_s89_sb75_se0_b_m2.mp3">
            <a:hlinkClick r:id="" action="ppaction://media"/>
            <a:extLst>
              <a:ext uri="{FF2B5EF4-FFF2-40B4-BE49-F238E27FC236}">
                <a16:creationId xmlns:a16="http://schemas.microsoft.com/office/drawing/2014/main" id="{1129B8F7-5535-38B3-8F01-5D1F8BFB79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2094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76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00"/>
    </mc:Choice>
    <mc:Fallback>
      <p:transition spd="slow" advTm="13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FFAAD-03E5-A650-C552-10BA14281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12796-2D36-A8DC-D505-A113646148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95</a:t>
            </a:fld>
            <a:endParaRPr lang="en-G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B5A562-A12C-DEE0-B004-C4A31DB6D42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68188" y="0"/>
            <a:ext cx="8207623" cy="4534358"/>
          </a:xfrm>
          <a:prstGeom prst="rect">
            <a:avLst/>
          </a:prstGeom>
        </p:spPr>
      </p:pic>
      <p:pic>
        <p:nvPicPr>
          <p:cNvPr id="8" name="Picture 7" descr="A screenshot of a white screen&#10;&#10;AI-generated content may be incorrect.">
            <a:extLst>
              <a:ext uri="{FF2B5EF4-FFF2-40B4-BE49-F238E27FC236}">
                <a16:creationId xmlns:a16="http://schemas.microsoft.com/office/drawing/2014/main" id="{17890C5B-3203-2491-6C01-1554B45BE0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7707" y="1488168"/>
            <a:ext cx="3733800" cy="2838450"/>
          </a:xfrm>
          <a:prstGeom prst="rect">
            <a:avLst/>
          </a:prstGeom>
        </p:spPr>
      </p:pic>
      <p:sp>
        <p:nvSpPr>
          <p:cNvPr id="5" name="Google Shape;376;p37">
            <a:extLst>
              <a:ext uri="{FF2B5EF4-FFF2-40B4-BE49-F238E27FC236}">
                <a16:creationId xmlns:a16="http://schemas.microsoft.com/office/drawing/2014/main" id="{A9FD55A3-47CD-85E2-4576-8AB5DC74E4C4}"/>
              </a:ext>
            </a:extLst>
          </p:cNvPr>
          <p:cNvSpPr/>
          <p:nvPr/>
        </p:nvSpPr>
        <p:spPr>
          <a:xfrm rot="13734614">
            <a:off x="5647251" y="3581680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ElevenLabs_2025-02-03T15_23_21_Sarah_pre_s89_sb75_se0_b_m2.mp3">
            <a:hlinkClick r:id="" action="ppaction://media"/>
            <a:extLst>
              <a:ext uri="{FF2B5EF4-FFF2-40B4-BE49-F238E27FC236}">
                <a16:creationId xmlns:a16="http://schemas.microsoft.com/office/drawing/2014/main" id="{A01523A8-6CC1-4852-07F9-367C8EA923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98329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17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0"/>
    </mc:Choice>
    <mc:Fallback>
      <p:transition spd="slow" advTm="3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27EC2-87F7-13AE-BA97-936D89DBB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2BFFF-F847-3D84-A896-9760858194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96</a:t>
            </a:fld>
            <a:endParaRPr lang="en-G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02C74A-DBBE-999A-0C02-57EC57BCD9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68188" y="0"/>
            <a:ext cx="8207623" cy="4534358"/>
          </a:xfrm>
          <a:prstGeom prst="rect">
            <a:avLst/>
          </a:prstGeom>
        </p:spPr>
      </p:pic>
      <p:pic>
        <p:nvPicPr>
          <p:cNvPr id="8" name="Picture 7" descr="A screenshot of a white screen&#10;&#10;AI-generated content may be incorrect.">
            <a:extLst>
              <a:ext uri="{FF2B5EF4-FFF2-40B4-BE49-F238E27FC236}">
                <a16:creationId xmlns:a16="http://schemas.microsoft.com/office/drawing/2014/main" id="{4C1E5E00-F42F-F005-EE1D-2D49662622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7385" y="1488168"/>
            <a:ext cx="3714444" cy="2838450"/>
          </a:xfrm>
          <a:prstGeom prst="rect">
            <a:avLst/>
          </a:prstGeom>
        </p:spPr>
      </p:pic>
      <p:sp>
        <p:nvSpPr>
          <p:cNvPr id="5" name="Google Shape;376;p37">
            <a:extLst>
              <a:ext uri="{FF2B5EF4-FFF2-40B4-BE49-F238E27FC236}">
                <a16:creationId xmlns:a16="http://schemas.microsoft.com/office/drawing/2014/main" id="{A51F9D74-D608-31FB-42C4-D216CE412324}"/>
              </a:ext>
            </a:extLst>
          </p:cNvPr>
          <p:cNvSpPr/>
          <p:nvPr/>
        </p:nvSpPr>
        <p:spPr>
          <a:xfrm rot="13734614">
            <a:off x="6522644" y="3663323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ElevenLabs_2025-02-03T15_23_50_Sarah_pre_s89_sb75_se0_b_m2.mp3">
            <a:hlinkClick r:id="" action="ppaction://media"/>
            <a:extLst>
              <a:ext uri="{FF2B5EF4-FFF2-40B4-BE49-F238E27FC236}">
                <a16:creationId xmlns:a16="http://schemas.microsoft.com/office/drawing/2014/main" id="{E7230A9C-32BE-9089-E64A-85A47B337C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40588" y="42806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0"/>
    </mc:Choice>
    <mc:Fallback xmlns="">
      <p:transition spd="slow" advTm="8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>
          <a:extLst>
            <a:ext uri="{FF2B5EF4-FFF2-40B4-BE49-F238E27FC236}">
              <a16:creationId xmlns:a16="http://schemas.microsoft.com/office/drawing/2014/main" id="{0CF0B83C-9E5C-EC43-5148-91F468AF0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77">
            <a:extLst>
              <a:ext uri="{FF2B5EF4-FFF2-40B4-BE49-F238E27FC236}">
                <a16:creationId xmlns:a16="http://schemas.microsoft.com/office/drawing/2014/main" id="{0E6D3D8D-6E4F-AD37-5AF4-0D78C0ADFB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2137247"/>
            <a:ext cx="7886700" cy="86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Stress relief</a:t>
            </a:r>
          </a:p>
        </p:txBody>
      </p:sp>
      <p:sp>
        <p:nvSpPr>
          <p:cNvPr id="525" name="Google Shape;525;p77">
            <a:extLst>
              <a:ext uri="{FF2B5EF4-FFF2-40B4-BE49-F238E27FC236}">
                <a16:creationId xmlns:a16="http://schemas.microsoft.com/office/drawing/2014/main" id="{E69C0ED9-08A7-6E5D-8EFB-A8180CA1B2C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97</a:t>
            </a:fld>
            <a:endParaRPr/>
          </a:p>
        </p:txBody>
      </p:sp>
      <p:pic>
        <p:nvPicPr>
          <p:cNvPr id="4" name="Picture 3" descr="A screenshot of a white screen&#10;&#10;AI-generated content may be incorrect.">
            <a:extLst>
              <a:ext uri="{FF2B5EF4-FFF2-40B4-BE49-F238E27FC236}">
                <a16:creationId xmlns:a16="http://schemas.microsoft.com/office/drawing/2014/main" id="{E19541F5-C6D4-7342-3665-639E7B0AA64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42" t="83380" r="75375" b="986"/>
          <a:stretch/>
        </p:blipFill>
        <p:spPr>
          <a:xfrm>
            <a:off x="3938528" y="2838986"/>
            <a:ext cx="1267174" cy="627597"/>
          </a:xfrm>
          <a:prstGeom prst="rect">
            <a:avLst/>
          </a:prstGeom>
        </p:spPr>
      </p:pic>
      <p:pic>
        <p:nvPicPr>
          <p:cNvPr id="2" name="ElevenLabs_2025-02-03T15_24_43_Sarah_pre_s89_sb75_se0_b_m2.mp3">
            <a:hlinkClick r:id="" action="ppaction://media"/>
            <a:extLst>
              <a:ext uri="{FF2B5EF4-FFF2-40B4-BE49-F238E27FC236}">
                <a16:creationId xmlns:a16="http://schemas.microsoft.com/office/drawing/2014/main" id="{B4749DD8-ABB0-8C69-8854-9011E6B60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40588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13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0"/>
    </mc:Choice>
    <mc:Fallback>
      <p:transition spd="slow" advTm="2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C8310-93D4-C2C9-C236-C81B1C82B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0667D5-CE4B-2C5E-C88D-1506F3430B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98</a:t>
            </a:fld>
            <a:endParaRPr lang="en-GR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97DE54C-1F73-DB4D-E1EE-984F23C9B3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37958" y="81025"/>
            <a:ext cx="7695644" cy="4445659"/>
          </a:xfrm>
          <a:prstGeom prst="rect">
            <a:avLst/>
          </a:prstGeom>
        </p:spPr>
      </p:pic>
      <p:pic>
        <p:nvPicPr>
          <p:cNvPr id="9" name="Picture 8" descr="A screenshot of a phone&#10;&#10;AI-generated content may be incorrect.">
            <a:extLst>
              <a:ext uri="{FF2B5EF4-FFF2-40B4-BE49-F238E27FC236}">
                <a16:creationId xmlns:a16="http://schemas.microsoft.com/office/drawing/2014/main" id="{E0C25033-AF09-59CB-9975-192231DB15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682" y="610659"/>
            <a:ext cx="210261" cy="1847850"/>
          </a:xfrm>
          <a:prstGeom prst="rect">
            <a:avLst/>
          </a:prstGeom>
        </p:spPr>
      </p:pic>
      <p:sp>
        <p:nvSpPr>
          <p:cNvPr id="11" name="Google Shape;376;p37">
            <a:extLst>
              <a:ext uri="{FF2B5EF4-FFF2-40B4-BE49-F238E27FC236}">
                <a16:creationId xmlns:a16="http://schemas.microsoft.com/office/drawing/2014/main" id="{0E71C266-A233-9144-80D7-3F61BCD2435F}"/>
              </a:ext>
            </a:extLst>
          </p:cNvPr>
          <p:cNvSpPr/>
          <p:nvPr/>
        </p:nvSpPr>
        <p:spPr>
          <a:xfrm rot="13734614">
            <a:off x="894504" y="2052572"/>
            <a:ext cx="436917" cy="428050"/>
          </a:xfrm>
          <a:prstGeom prst="rightArrow">
            <a:avLst>
              <a:gd name="adj1" fmla="val 42808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ElevenLabs_2025-02-03T15_25_08_Sarah_pre_s89_sb75_se0_b_m2.mp3">
            <a:hlinkClick r:id="" action="ppaction://media"/>
            <a:extLst>
              <a:ext uri="{FF2B5EF4-FFF2-40B4-BE49-F238E27FC236}">
                <a16:creationId xmlns:a16="http://schemas.microsoft.com/office/drawing/2014/main" id="{84C37A09-B339-F483-7F28-CAC7A15D21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40588" y="41202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00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40"/>
    </mc:Choice>
    <mc:Fallback>
      <p:transition spd="slow" advTm="7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F86AFB-4814-6D64-9C48-A53B90E07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375CA22-55DC-B7F8-34AA-6D1AE9403A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67F42EA-299A-4AF3-AA16-EE47C01FCF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99</a:t>
            </a:fld>
            <a:endParaRPr lang="nl-BE"/>
          </a:p>
        </p:txBody>
      </p:sp>
      <p:pic>
        <p:nvPicPr>
          <p:cNvPr id="8196" name="Picture 4" descr="Afbeelding met tekst, schermopname, nummer, Parallel&#10;&#10;Automatisch gegenereerde beschrijving">
            <a:extLst>
              <a:ext uri="{FF2B5EF4-FFF2-40B4-BE49-F238E27FC236}">
                <a16:creationId xmlns:a16="http://schemas.microsoft.com/office/drawing/2014/main" id="{96055B92-4E78-AE3E-5639-23C543BEB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5"/>
            <a:ext cx="88931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levenLabs_2025-02-03T15_28_45_Sarah_pre_s89_sb75_se0_b_m2.mp3">
            <a:hlinkClick r:id="" action="ppaction://media"/>
            <a:extLst>
              <a:ext uri="{FF2B5EF4-FFF2-40B4-BE49-F238E27FC236}">
                <a16:creationId xmlns:a16="http://schemas.microsoft.com/office/drawing/2014/main" id="{4787D36F-BFB4-930E-DC1C-A73EDCB06A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895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48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370"/>
    </mc:Choice>
    <mc:Fallback>
      <p:transition spd="slow" advTm="83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20B48AD002C69418D394726DE0710FB" ma:contentTypeVersion="14" ma:contentTypeDescription="Luo uusi asiakirja." ma:contentTypeScope="" ma:versionID="00950f13e348afa9b00abec23631a30e">
  <xsd:schema xmlns:xsd="http://www.w3.org/2001/XMLSchema" xmlns:xs="http://www.w3.org/2001/XMLSchema" xmlns:p="http://schemas.microsoft.com/office/2006/metadata/properties" xmlns:ns2="b74f93c5-ad84-4168-aeb9-19685c5bd2f5" xmlns:ns3="f46feed0-a234-4794-98e7-af80b0267c12" targetNamespace="http://schemas.microsoft.com/office/2006/metadata/properties" ma:root="true" ma:fieldsID="e83eea2bbfcc1db2ea62de202d601125" ns2:_="" ns3:_="">
    <xsd:import namespace="b74f93c5-ad84-4168-aeb9-19685c5bd2f5"/>
    <xsd:import namespace="f46feed0-a234-4794-98e7-af80b0267c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4f93c5-ad84-4168-aeb9-19685c5bd2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Kuvien tunnisteet" ma:readOnly="false" ma:fieldId="{5cf76f15-5ced-4ddc-b409-7134ff3c332f}" ma:taxonomyMulti="true" ma:sspId="eef07030-0f6a-43b1-b2b9-3b252e59de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6feed0-a234-4794-98e7-af80b0267c12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2ebf8f4-e9b6-4ced-b4d3-9e2e23698df9}" ma:internalName="TaxCatchAll" ma:showField="CatchAllData" ma:web="f46feed0-a234-4794-98e7-af80b0267c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74f93c5-ad84-4168-aeb9-19685c5bd2f5">
      <Terms xmlns="http://schemas.microsoft.com/office/infopath/2007/PartnerControls"/>
    </lcf76f155ced4ddcb4097134ff3c332f>
    <TaxCatchAll xmlns="f46feed0-a234-4794-98e7-af80b0267c12" xsi:nil="true"/>
  </documentManagement>
</p:properties>
</file>

<file path=customXml/itemProps1.xml><?xml version="1.0" encoding="utf-8"?>
<ds:datastoreItem xmlns:ds="http://schemas.openxmlformats.org/officeDocument/2006/customXml" ds:itemID="{1486020D-02F7-464B-9BB1-B1757F07F4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AFFFA7C-D078-4786-9552-9C592DC49C54}"/>
</file>

<file path=customXml/itemProps3.xml><?xml version="1.0" encoding="utf-8"?>
<ds:datastoreItem xmlns:ds="http://schemas.openxmlformats.org/officeDocument/2006/customXml" ds:itemID="{D19F7057-10DD-401C-97C6-4515A9C046B5}">
  <ds:schemaRefs>
    <ds:schemaRef ds:uri="b74f93c5-ad84-4168-aeb9-19685c5bd2f5"/>
    <ds:schemaRef ds:uri="f46feed0-a234-4794-98e7-af80b0267c12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830</Words>
  <Application>Microsoft Macintosh PowerPoint</Application>
  <PresentationFormat>On-screen Show (16:9)</PresentationFormat>
  <Paragraphs>258</Paragraphs>
  <Slides>114</Slides>
  <Notes>114</Notes>
  <HiddenSlides>0</HiddenSlides>
  <MMClips>114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18" baseType="lpstr">
      <vt:lpstr>Arial</vt:lpstr>
      <vt:lpstr>Calibri</vt:lpstr>
      <vt:lpstr>Times New Roman</vt:lpstr>
      <vt:lpstr>Office Theme</vt:lpstr>
      <vt:lpstr>How to do the first patient consultation?</vt:lpstr>
      <vt:lpstr>Note</vt:lpstr>
      <vt:lpstr>Patient description – Miss Carolyn Prevett</vt:lpstr>
      <vt:lpstr>An example of “Visit 2”</vt:lpstr>
      <vt:lpstr>PowerPoint Presentation</vt:lpstr>
      <vt:lpstr>Explain today’s visit</vt:lpstr>
      <vt:lpstr>Now open the caregiver dashboard.  Go to the caregiver dashboard page, and look up the patient’s record using the subject ID.  Then it is time for the following steps: Opening the patient record, inserting vital signs, 6MWT results, clinical assessment and medication DSS related information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Questionnaires</vt:lpstr>
      <vt:lpstr>PowerPoint Presentation</vt:lpstr>
      <vt:lpstr>PowerPoint Presentation</vt:lpstr>
      <vt:lpstr>PowerPoint Presentation</vt:lpstr>
      <vt:lpstr>Main part of the patient consultation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Module by module</vt:lpstr>
      <vt:lpstr>Medication adherence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Start moving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EXPERT tool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Healthy nutrition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Smoke-free living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Stress relief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Education – Increase your knowledge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 the end of Visit 2</vt:lpstr>
      <vt:lpstr>End of visit 2 “checklist”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do the first patient consultation?</dc:title>
  <dc:creator>Microsoft Office User</dc:creator>
  <cp:lastModifiedBy>Microsoft Office User</cp:lastModifiedBy>
  <cp:revision>121</cp:revision>
  <dcterms:created xsi:type="dcterms:W3CDTF">2020-03-27T16:30:37Z</dcterms:created>
  <dcterms:modified xsi:type="dcterms:W3CDTF">2025-02-04T11:14:02Z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0x010100A20B48AD002C69418D394726DE0710FB</vt:lpwstr>
  </property>
  <property fmtid="{D5CDD505-2E9C-101B-9397-08002B2CF9AE}" pid="3" name="MediaServiceImageTags">
    <vt:lpwstr/>
  </property>
</Properties>
</file>